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08"/>
  </p:notesMasterIdLst>
  <p:sldIdLst>
    <p:sldId id="256" r:id="rId2"/>
    <p:sldId id="257" r:id="rId3"/>
    <p:sldId id="260" r:id="rId4"/>
    <p:sldId id="258" r:id="rId5"/>
    <p:sldId id="261" r:id="rId6"/>
    <p:sldId id="262" r:id="rId7"/>
    <p:sldId id="343" r:id="rId8"/>
    <p:sldId id="263" r:id="rId9"/>
    <p:sldId id="344" r:id="rId10"/>
    <p:sldId id="347" r:id="rId11"/>
    <p:sldId id="348" r:id="rId12"/>
    <p:sldId id="349" r:id="rId13"/>
    <p:sldId id="350" r:id="rId14"/>
    <p:sldId id="345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341" r:id="rId26"/>
    <p:sldId id="342" r:id="rId27"/>
    <p:sldId id="276" r:id="rId28"/>
    <p:sldId id="277" r:id="rId29"/>
    <p:sldId id="278" r:id="rId30"/>
    <p:sldId id="279" r:id="rId31"/>
    <p:sldId id="280" r:id="rId32"/>
    <p:sldId id="282" r:id="rId33"/>
    <p:sldId id="281" r:id="rId34"/>
    <p:sldId id="283" r:id="rId35"/>
    <p:sldId id="284" r:id="rId36"/>
    <p:sldId id="285" r:id="rId37"/>
    <p:sldId id="286" r:id="rId38"/>
    <p:sldId id="287" r:id="rId39"/>
    <p:sldId id="351" r:id="rId40"/>
    <p:sldId id="292" r:id="rId41"/>
    <p:sldId id="311" r:id="rId42"/>
    <p:sldId id="288" r:id="rId43"/>
    <p:sldId id="289" r:id="rId44"/>
    <p:sldId id="291" r:id="rId45"/>
    <p:sldId id="363" r:id="rId46"/>
    <p:sldId id="290" r:id="rId47"/>
    <p:sldId id="293" r:id="rId48"/>
    <p:sldId id="352" r:id="rId49"/>
    <p:sldId id="294" r:id="rId50"/>
    <p:sldId id="295" r:id="rId51"/>
    <p:sldId id="353" r:id="rId52"/>
    <p:sldId id="354" r:id="rId53"/>
    <p:sldId id="355" r:id="rId54"/>
    <p:sldId id="296" r:id="rId55"/>
    <p:sldId id="297" r:id="rId56"/>
    <p:sldId id="298" r:id="rId57"/>
    <p:sldId id="299" r:id="rId58"/>
    <p:sldId id="364" r:id="rId59"/>
    <p:sldId id="365" r:id="rId60"/>
    <p:sldId id="366" r:id="rId61"/>
    <p:sldId id="306" r:id="rId62"/>
    <p:sldId id="356" r:id="rId63"/>
    <p:sldId id="357" r:id="rId64"/>
    <p:sldId id="367" r:id="rId65"/>
    <p:sldId id="368" r:id="rId66"/>
    <p:sldId id="302" r:id="rId67"/>
    <p:sldId id="359" r:id="rId68"/>
    <p:sldId id="369" r:id="rId69"/>
    <p:sldId id="360" r:id="rId70"/>
    <p:sldId id="304" r:id="rId71"/>
    <p:sldId id="361" r:id="rId72"/>
    <p:sldId id="370" r:id="rId73"/>
    <p:sldId id="371" r:id="rId74"/>
    <p:sldId id="305" r:id="rId75"/>
    <p:sldId id="307" r:id="rId76"/>
    <p:sldId id="308" r:id="rId77"/>
    <p:sldId id="309" r:id="rId78"/>
    <p:sldId id="310" r:id="rId79"/>
    <p:sldId id="372" r:id="rId80"/>
    <p:sldId id="362" r:id="rId81"/>
    <p:sldId id="312" r:id="rId82"/>
    <p:sldId id="314" r:id="rId83"/>
    <p:sldId id="317" r:id="rId84"/>
    <p:sldId id="318" r:id="rId85"/>
    <p:sldId id="319" r:id="rId86"/>
    <p:sldId id="320" r:id="rId87"/>
    <p:sldId id="321" r:id="rId88"/>
    <p:sldId id="322" r:id="rId89"/>
    <p:sldId id="323" r:id="rId90"/>
    <p:sldId id="324" r:id="rId91"/>
    <p:sldId id="325" r:id="rId92"/>
    <p:sldId id="326" r:id="rId93"/>
    <p:sldId id="327" r:id="rId94"/>
    <p:sldId id="328" r:id="rId95"/>
    <p:sldId id="329" r:id="rId96"/>
    <p:sldId id="330" r:id="rId97"/>
    <p:sldId id="332" r:id="rId98"/>
    <p:sldId id="331" r:id="rId99"/>
    <p:sldId id="339" r:id="rId100"/>
    <p:sldId id="333" r:id="rId101"/>
    <p:sldId id="334" r:id="rId102"/>
    <p:sldId id="335" r:id="rId103"/>
    <p:sldId id="336" r:id="rId104"/>
    <p:sldId id="337" r:id="rId105"/>
    <p:sldId id="338" r:id="rId106"/>
    <p:sldId id="340" r:id="rId10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941100"/>
    <a:srgbClr val="0091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88"/>
    <p:restoredTop sz="94654"/>
  </p:normalViewPr>
  <p:slideViewPr>
    <p:cSldViewPr snapToGrid="0" snapToObjects="1">
      <p:cViewPr varScale="1">
        <p:scale>
          <a:sx n="136" d="100"/>
          <a:sy n="136" d="100"/>
        </p:scale>
        <p:origin x="10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100CA-C679-9447-9A03-69C2302EAEF6}" type="datetimeFigureOut">
              <a:rPr lang="en-US" smtClean="0"/>
              <a:t>6/26/20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E4243-2043-C54E-B004-7F959A144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834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124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888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787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8185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6663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561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703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054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209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5381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822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3781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8834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4970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7392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7753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147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9816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1339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736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1673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297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4384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8393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3152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9456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4217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0535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9289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1451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8104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906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931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963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9523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216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6165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0095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000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9801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32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550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0958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109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77249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0993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704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450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47231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4129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7892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882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92951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068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311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3101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91967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36491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0297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3382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4289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48069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3089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18127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46443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942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42230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8385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51968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81009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3187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61249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8386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00561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6087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63755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28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39091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02670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777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29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4243-2043-C54E-B004-7F959A14453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269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A4D0-982B-0043-8540-7896CC2FD1E6}" type="datetimeFigureOut">
              <a:rPr lang="en-US" smtClean="0"/>
              <a:t>6/26/20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BBC-3DFE-0C40-AA13-F78621C72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733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A4D0-982B-0043-8540-7896CC2FD1E6}" type="datetimeFigureOut">
              <a:rPr lang="en-US" smtClean="0"/>
              <a:t>6/26/20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BBC-3DFE-0C40-AA13-F78621C72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11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A4D0-982B-0043-8540-7896CC2FD1E6}" type="datetimeFigureOut">
              <a:rPr lang="en-US" smtClean="0"/>
              <a:t>6/26/20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BBC-3DFE-0C40-AA13-F78621C72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245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A4D0-982B-0043-8540-7896CC2FD1E6}" type="datetimeFigureOut">
              <a:rPr lang="en-US" smtClean="0"/>
              <a:t>6/26/20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BBC-3DFE-0C40-AA13-F78621C72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72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A4D0-982B-0043-8540-7896CC2FD1E6}" type="datetimeFigureOut">
              <a:rPr lang="en-US" smtClean="0"/>
              <a:t>6/26/20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BBC-3DFE-0C40-AA13-F78621C72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602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A4D0-982B-0043-8540-7896CC2FD1E6}" type="datetimeFigureOut">
              <a:rPr lang="en-US" smtClean="0"/>
              <a:t>6/26/20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BBC-3DFE-0C40-AA13-F78621C72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748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A4D0-982B-0043-8540-7896CC2FD1E6}" type="datetimeFigureOut">
              <a:rPr lang="en-US" smtClean="0"/>
              <a:t>6/26/20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BBC-3DFE-0C40-AA13-F78621C72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892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A4D0-982B-0043-8540-7896CC2FD1E6}" type="datetimeFigureOut">
              <a:rPr lang="en-US" smtClean="0"/>
              <a:t>6/26/20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BBC-3DFE-0C40-AA13-F78621C72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13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A4D0-982B-0043-8540-7896CC2FD1E6}" type="datetimeFigureOut">
              <a:rPr lang="en-US" smtClean="0"/>
              <a:t>6/26/20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BBC-3DFE-0C40-AA13-F78621C72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167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A4D0-982B-0043-8540-7896CC2FD1E6}" type="datetimeFigureOut">
              <a:rPr lang="en-US" smtClean="0"/>
              <a:t>6/26/20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BBC-3DFE-0C40-AA13-F78621C72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84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A4D0-982B-0043-8540-7896CC2FD1E6}" type="datetimeFigureOut">
              <a:rPr lang="en-US" smtClean="0"/>
              <a:t>6/26/20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BBBBC-3DFE-0C40-AA13-F78621C72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719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6A4D0-982B-0043-8540-7896CC2FD1E6}" type="datetimeFigureOut">
              <a:rPr lang="en-US" smtClean="0"/>
              <a:t>6/26/20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BBBBC-3DFE-0C40-AA13-F78621C72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910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9.png"/><Relationship Id="rId4" Type="http://schemas.openxmlformats.org/officeDocument/2006/relationships/image" Target="../media/image46.png"/><Relationship Id="rId9" Type="http://schemas.openxmlformats.org/officeDocument/2006/relationships/image" Target="../media/image17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46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hyperlink" Target="https://en.wikipedia.org/wiki/Edsger_W._Dijkstra" TargetMode="External"/><Relationship Id="rId4" Type="http://schemas.openxmlformats.org/officeDocument/2006/relationships/image" Target="../media/image46.png"/><Relationship Id="rId9" Type="http://schemas.openxmlformats.org/officeDocument/2006/relationships/image" Target="../media/image53.jpe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50.pn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image" Target="../media/image48.png"/><Relationship Id="rId4" Type="http://schemas.openxmlformats.org/officeDocument/2006/relationships/image" Target="../media/image46.png"/><Relationship Id="rId9" Type="http://schemas.openxmlformats.org/officeDocument/2006/relationships/image" Target="../media/image15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50.pn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image" Target="../media/image48.png"/><Relationship Id="rId4" Type="http://schemas.openxmlformats.org/officeDocument/2006/relationships/image" Target="../media/image46.png"/><Relationship Id="rId9" Type="http://schemas.openxmlformats.org/officeDocument/2006/relationships/image" Target="../media/image15.png"/><Relationship Id="rId14" Type="http://schemas.openxmlformats.org/officeDocument/2006/relationships/image" Target="../media/image54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50.pn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5" Type="http://schemas.openxmlformats.org/officeDocument/2006/relationships/image" Target="../media/image55.png"/><Relationship Id="rId10" Type="http://schemas.openxmlformats.org/officeDocument/2006/relationships/image" Target="../media/image48.png"/><Relationship Id="rId4" Type="http://schemas.openxmlformats.org/officeDocument/2006/relationships/image" Target="../media/image46.png"/><Relationship Id="rId9" Type="http://schemas.openxmlformats.org/officeDocument/2006/relationships/image" Target="../media/image15.png"/><Relationship Id="rId14" Type="http://schemas.openxmlformats.org/officeDocument/2006/relationships/image" Target="../media/image5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12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9.png"/><Relationship Id="rId4" Type="http://schemas.openxmlformats.org/officeDocument/2006/relationships/image" Target="../media/image15.png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12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9.png"/><Relationship Id="rId4" Type="http://schemas.openxmlformats.org/officeDocument/2006/relationships/image" Target="../media/image15.png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12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9.png"/><Relationship Id="rId4" Type="http://schemas.openxmlformats.org/officeDocument/2006/relationships/image" Target="../media/image15.png"/><Relationship Id="rId9" Type="http://schemas.openxmlformats.org/officeDocument/2006/relationships/image" Target="../media/image8.png"/><Relationship Id="rId1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9.png"/><Relationship Id="rId5" Type="http://schemas.openxmlformats.org/officeDocument/2006/relationships/image" Target="../media/image15.png"/><Relationship Id="rId1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7.png"/><Relationship Id="rId1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9.png"/><Relationship Id="rId5" Type="http://schemas.openxmlformats.org/officeDocument/2006/relationships/image" Target="../media/image15.png"/><Relationship Id="rId1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7.png"/><Relationship Id="rId1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9.png"/><Relationship Id="rId5" Type="http://schemas.openxmlformats.org/officeDocument/2006/relationships/image" Target="../media/image15.png"/><Relationship Id="rId1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7.png"/><Relationship Id="rId1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9.png"/><Relationship Id="rId5" Type="http://schemas.openxmlformats.org/officeDocument/2006/relationships/image" Target="../media/image15.png"/><Relationship Id="rId1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7.png"/><Relationship Id="rId1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9.png"/><Relationship Id="rId5" Type="http://schemas.openxmlformats.org/officeDocument/2006/relationships/image" Target="../media/image15.png"/><Relationship Id="rId1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7.png"/><Relationship Id="rId1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9.png"/><Relationship Id="rId5" Type="http://schemas.openxmlformats.org/officeDocument/2006/relationships/image" Target="../media/image15.png"/><Relationship Id="rId1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7.png"/><Relationship Id="rId1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1.png"/><Relationship Id="rId9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8.png"/><Relationship Id="rId5" Type="http://schemas.openxmlformats.org/officeDocument/2006/relationships/image" Target="../media/image20.png"/><Relationship Id="rId10" Type="http://schemas.openxmlformats.org/officeDocument/2006/relationships/image" Target="../media/image27.png"/><Relationship Id="rId4" Type="http://schemas.openxmlformats.org/officeDocument/2006/relationships/image" Target="../media/image11.png"/><Relationship Id="rId9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9.png"/><Relationship Id="rId5" Type="http://schemas.openxmlformats.org/officeDocument/2006/relationships/image" Target="../media/image15.png"/><Relationship Id="rId1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7.png"/><Relationship Id="rId1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17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9.png"/><Relationship Id="rId5" Type="http://schemas.openxmlformats.org/officeDocument/2006/relationships/image" Target="../media/image15.png"/><Relationship Id="rId1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7.png"/><Relationship Id="rId1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4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8.png"/><Relationship Id="rId18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17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9.png"/><Relationship Id="rId5" Type="http://schemas.openxmlformats.org/officeDocument/2006/relationships/image" Target="../media/image15.png"/><Relationship Id="rId1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7.png"/><Relationship Id="rId1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8.png"/><Relationship Id="rId18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17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9.png"/><Relationship Id="rId5" Type="http://schemas.openxmlformats.org/officeDocument/2006/relationships/image" Target="../media/image15.png"/><Relationship Id="rId15" Type="http://schemas.openxmlformats.org/officeDocument/2006/relationships/image" Target="../media/image3.png"/><Relationship Id="rId10" Type="http://schemas.openxmlformats.org/officeDocument/2006/relationships/image" Target="../media/image8.png"/><Relationship Id="rId19" Type="http://schemas.openxmlformats.org/officeDocument/2006/relationships/image" Target="../media/image34.png"/><Relationship Id="rId4" Type="http://schemas.openxmlformats.org/officeDocument/2006/relationships/image" Target="../media/image11.png"/><Relationship Id="rId9" Type="http://schemas.openxmlformats.org/officeDocument/2006/relationships/image" Target="../media/image7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8.png"/><Relationship Id="rId18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17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9.png"/><Relationship Id="rId5" Type="http://schemas.openxmlformats.org/officeDocument/2006/relationships/image" Target="../media/image15.png"/><Relationship Id="rId15" Type="http://schemas.openxmlformats.org/officeDocument/2006/relationships/image" Target="../media/image3.png"/><Relationship Id="rId10" Type="http://schemas.openxmlformats.org/officeDocument/2006/relationships/image" Target="../media/image8.png"/><Relationship Id="rId19" Type="http://schemas.openxmlformats.org/officeDocument/2006/relationships/image" Target="../media/image35.png"/><Relationship Id="rId4" Type="http://schemas.openxmlformats.org/officeDocument/2006/relationships/image" Target="../media/image11.png"/><Relationship Id="rId9" Type="http://schemas.openxmlformats.org/officeDocument/2006/relationships/image" Target="../media/image7.png"/><Relationship Id="rId1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9.pn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17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9.png"/><Relationship Id="rId5" Type="http://schemas.openxmlformats.org/officeDocument/2006/relationships/image" Target="../media/image15.png"/><Relationship Id="rId15" Type="http://schemas.openxmlformats.org/officeDocument/2006/relationships/image" Target="../media/image3.png"/><Relationship Id="rId10" Type="http://schemas.openxmlformats.org/officeDocument/2006/relationships/image" Target="../media/image8.png"/><Relationship Id="rId19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7.png"/><Relationship Id="rId14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9.png"/><Relationship Id="rId1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17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9.png"/><Relationship Id="rId5" Type="http://schemas.openxmlformats.org/officeDocument/2006/relationships/image" Target="../media/image15.png"/><Relationship Id="rId15" Type="http://schemas.openxmlformats.org/officeDocument/2006/relationships/image" Target="../media/image20.png"/><Relationship Id="rId10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7.png"/><Relationship Id="rId1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9.png"/><Relationship Id="rId18" Type="http://schemas.openxmlformats.org/officeDocument/2006/relationships/image" Target="../media/image35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17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9.png"/><Relationship Id="rId5" Type="http://schemas.openxmlformats.org/officeDocument/2006/relationships/image" Target="../media/image15.png"/><Relationship Id="rId15" Type="http://schemas.openxmlformats.org/officeDocument/2006/relationships/image" Target="../media/image3.png"/><Relationship Id="rId10" Type="http://schemas.openxmlformats.org/officeDocument/2006/relationships/image" Target="../media/image8.png"/><Relationship Id="rId19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7.png"/><Relationship Id="rId14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9.png"/><Relationship Id="rId18" Type="http://schemas.openxmlformats.org/officeDocument/2006/relationships/image" Target="../media/image35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17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9.png"/><Relationship Id="rId5" Type="http://schemas.openxmlformats.org/officeDocument/2006/relationships/image" Target="../media/image15.png"/><Relationship Id="rId15" Type="http://schemas.openxmlformats.org/officeDocument/2006/relationships/image" Target="../media/image20.png"/><Relationship Id="rId10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7.png"/><Relationship Id="rId1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9.png"/><Relationship Id="rId18" Type="http://schemas.openxmlformats.org/officeDocument/2006/relationships/image" Target="../media/image35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17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9.png"/><Relationship Id="rId5" Type="http://schemas.openxmlformats.org/officeDocument/2006/relationships/image" Target="../media/image15.png"/><Relationship Id="rId15" Type="http://schemas.openxmlformats.org/officeDocument/2006/relationships/image" Target="../media/image18.png"/><Relationship Id="rId10" Type="http://schemas.openxmlformats.org/officeDocument/2006/relationships/image" Target="../media/image8.png"/><Relationship Id="rId19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7.png"/><Relationship Id="rId1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9.png"/><Relationship Id="rId5" Type="http://schemas.openxmlformats.org/officeDocument/2006/relationships/image" Target="../media/image20.png"/><Relationship Id="rId10" Type="http://schemas.openxmlformats.org/officeDocument/2006/relationships/image" Target="../media/image28.png"/><Relationship Id="rId4" Type="http://schemas.openxmlformats.org/officeDocument/2006/relationships/image" Target="../media/image11.png"/><Relationship Id="rId9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9.png"/><Relationship Id="rId5" Type="http://schemas.openxmlformats.org/officeDocument/2006/relationships/image" Target="../media/image20.png"/><Relationship Id="rId10" Type="http://schemas.openxmlformats.org/officeDocument/2006/relationships/image" Target="../media/image28.png"/><Relationship Id="rId4" Type="http://schemas.openxmlformats.org/officeDocument/2006/relationships/image" Target="../media/image11.png"/><Relationship Id="rId9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1.png"/><Relationship Id="rId9" Type="http://schemas.openxmlformats.org/officeDocument/2006/relationships/image" Target="../media/image2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33.png"/><Relationship Id="rId4" Type="http://schemas.openxmlformats.org/officeDocument/2006/relationships/image" Target="../media/image11.png"/><Relationship Id="rId9" Type="http://schemas.openxmlformats.org/officeDocument/2006/relationships/image" Target="../media/image2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33.png"/><Relationship Id="rId4" Type="http://schemas.openxmlformats.org/officeDocument/2006/relationships/image" Target="../media/image11.png"/><Relationship Id="rId9" Type="http://schemas.openxmlformats.org/officeDocument/2006/relationships/image" Target="../media/image2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1.png"/><Relationship Id="rId9" Type="http://schemas.openxmlformats.org/officeDocument/2006/relationships/image" Target="../media/image2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8.png"/><Relationship Id="rId18" Type="http://schemas.openxmlformats.org/officeDocument/2006/relationships/image" Target="../media/image36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17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9.png"/><Relationship Id="rId5" Type="http://schemas.openxmlformats.org/officeDocument/2006/relationships/image" Target="../media/image15.png"/><Relationship Id="rId1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7.png"/><Relationship Id="rId14" Type="http://schemas.openxmlformats.org/officeDocument/2006/relationships/image" Target="../media/image1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8.png"/><Relationship Id="rId18" Type="http://schemas.openxmlformats.org/officeDocument/2006/relationships/image" Target="../media/image36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17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9.png"/><Relationship Id="rId5" Type="http://schemas.openxmlformats.org/officeDocument/2006/relationships/image" Target="../media/image15.png"/><Relationship Id="rId1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7.png"/><Relationship Id="rId14" Type="http://schemas.openxmlformats.org/officeDocument/2006/relationships/image" Target="../media/image19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8.png"/><Relationship Id="rId18" Type="http://schemas.openxmlformats.org/officeDocument/2006/relationships/image" Target="../media/image36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17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9.png"/><Relationship Id="rId5" Type="http://schemas.openxmlformats.org/officeDocument/2006/relationships/image" Target="../media/image15.png"/><Relationship Id="rId1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7.png"/><Relationship Id="rId14" Type="http://schemas.openxmlformats.org/officeDocument/2006/relationships/image" Target="../media/image19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39.png"/><Relationship Id="rId4" Type="http://schemas.openxmlformats.org/officeDocument/2006/relationships/image" Target="../media/image11.png"/><Relationship Id="rId9" Type="http://schemas.openxmlformats.org/officeDocument/2006/relationships/image" Target="../media/image2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40.jpeg"/><Relationship Id="rId5" Type="http://schemas.openxmlformats.org/officeDocument/2006/relationships/image" Target="../media/image22.png"/><Relationship Id="rId10" Type="http://schemas.openxmlformats.org/officeDocument/2006/relationships/image" Target="../media/image39.png"/><Relationship Id="rId4" Type="http://schemas.openxmlformats.org/officeDocument/2006/relationships/image" Target="../media/image11.png"/><Relationship Id="rId9" Type="http://schemas.openxmlformats.org/officeDocument/2006/relationships/image" Target="../media/image2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.png"/><Relationship Id="rId3" Type="http://schemas.openxmlformats.org/officeDocument/2006/relationships/image" Target="../media/image15.png"/><Relationship Id="rId7" Type="http://schemas.openxmlformats.org/officeDocument/2006/relationships/image" Target="../media/image7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0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openxmlformats.org/officeDocument/2006/relationships/image" Target="../media/image4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10" Type="http://schemas.openxmlformats.org/officeDocument/2006/relationships/image" Target="../media/image44.png"/><Relationship Id="rId4" Type="http://schemas.openxmlformats.org/officeDocument/2006/relationships/image" Target="../media/image17.png"/><Relationship Id="rId9" Type="http://schemas.openxmlformats.org/officeDocument/2006/relationships/image" Target="../media/image4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openxmlformats.org/officeDocument/2006/relationships/image" Target="../media/image4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openxmlformats.org/officeDocument/2006/relationships/image" Target="../media/image4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2.png"/><Relationship Id="rId4" Type="http://schemas.openxmlformats.org/officeDocument/2006/relationships/image" Target="../media/image11.png"/><Relationship Id="rId9" Type="http://schemas.openxmlformats.org/officeDocument/2006/relationships/image" Target="../media/image27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0.png"/><Relationship Id="rId5" Type="http://schemas.openxmlformats.org/officeDocument/2006/relationships/image" Target="../media/image22.png"/><Relationship Id="rId10" Type="http://schemas.openxmlformats.org/officeDocument/2006/relationships/image" Target="../media/image45.png"/><Relationship Id="rId4" Type="http://schemas.openxmlformats.org/officeDocument/2006/relationships/image" Target="../media/image11.png"/><Relationship Id="rId9" Type="http://schemas.openxmlformats.org/officeDocument/2006/relationships/image" Target="../media/image2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4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openxmlformats.org/officeDocument/2006/relationships/image" Target="../media/image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46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46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5.png"/><Relationship Id="rId4" Type="http://schemas.openxmlformats.org/officeDocument/2006/relationships/image" Target="../media/image46.png"/><Relationship Id="rId9" Type="http://schemas.openxmlformats.org/officeDocument/2006/relationships/image" Target="../media/image42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50.png"/><Relationship Id="rId5" Type="http://schemas.openxmlformats.org/officeDocument/2006/relationships/image" Target="../media/image4.png"/><Relationship Id="rId10" Type="http://schemas.openxmlformats.org/officeDocument/2006/relationships/image" Target="../media/image15.png"/><Relationship Id="rId4" Type="http://schemas.openxmlformats.org/officeDocument/2006/relationships/image" Target="../media/image46.png"/><Relationship Id="rId9" Type="http://schemas.openxmlformats.org/officeDocument/2006/relationships/image" Target="../media/image42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52.pn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50.png"/><Relationship Id="rId5" Type="http://schemas.openxmlformats.org/officeDocument/2006/relationships/image" Target="../media/image4.png"/><Relationship Id="rId10" Type="http://schemas.openxmlformats.org/officeDocument/2006/relationships/image" Target="../media/image15.png"/><Relationship Id="rId4" Type="http://schemas.openxmlformats.org/officeDocument/2006/relationships/image" Target="../media/image46.png"/><Relationship Id="rId9" Type="http://schemas.openxmlformats.org/officeDocument/2006/relationships/image" Target="../media/image42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image" Target="../media/image48.png"/><Relationship Id="rId4" Type="http://schemas.openxmlformats.org/officeDocument/2006/relationships/image" Target="../media/image46.png"/><Relationship Id="rId9" Type="http://schemas.openxmlformats.org/officeDocument/2006/relationships/image" Target="../media/image15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50.pn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image" Target="../media/image48.png"/><Relationship Id="rId4" Type="http://schemas.openxmlformats.org/officeDocument/2006/relationships/image" Target="../media/image46.png"/><Relationship Id="rId9" Type="http://schemas.openxmlformats.org/officeDocument/2006/relationships/image" Target="../media/image15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50.pn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image" Target="../media/image48.png"/><Relationship Id="rId4" Type="http://schemas.openxmlformats.org/officeDocument/2006/relationships/image" Target="../media/image46.png"/><Relationship Id="rId9" Type="http://schemas.openxmlformats.org/officeDocument/2006/relationships/image" Target="../media/image15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46.png"/><Relationship Id="rId9" Type="http://schemas.openxmlformats.org/officeDocument/2006/relationships/image" Target="../media/image17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46.png"/><Relationship Id="rId9" Type="http://schemas.openxmlformats.org/officeDocument/2006/relationships/image" Target="../media/image17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9.png"/><Relationship Id="rId4" Type="http://schemas.openxmlformats.org/officeDocument/2006/relationships/image" Target="../media/image46.png"/><Relationship Id="rId9" Type="http://schemas.openxmlformats.org/officeDocument/2006/relationships/image" Target="../media/image17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9.png"/><Relationship Id="rId4" Type="http://schemas.openxmlformats.org/officeDocument/2006/relationships/image" Target="../media/image46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6126D7-D6F6-FB4E-8632-9FE7B2D87AF0}"/>
              </a:ext>
            </a:extLst>
          </p:cNvPr>
          <p:cNvSpPr txBox="1"/>
          <p:nvPr/>
        </p:nvSpPr>
        <p:spPr>
          <a:xfrm>
            <a:off x="1591123" y="4338595"/>
            <a:ext cx="1014893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Concurrency</a:t>
            </a:r>
          </a:p>
          <a:p>
            <a:pPr algn="r"/>
            <a:r>
              <a:rPr lang="en-US" sz="5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(or how to make burgers)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4AFA8C-5C06-B54D-B794-954362C8186B}"/>
              </a:ext>
            </a:extLst>
          </p:cNvPr>
          <p:cNvSpPr txBox="1"/>
          <p:nvPr/>
        </p:nvSpPr>
        <p:spPr>
          <a:xfrm>
            <a:off x="179109" y="41666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403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7A9F3CF-5AB4-234F-B2BB-BC7F896305A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707726" y="2207173"/>
            <a:ext cx="1750846" cy="13295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4B9A8A6-992F-CD44-8B1F-53694B17322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36885" y="4403835"/>
            <a:ext cx="1527503" cy="158180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D00054-DB59-CD4B-8705-8A79D12BE66D}"/>
              </a:ext>
            </a:extLst>
          </p:cNvPr>
          <p:cNvCxnSpPr>
            <a:cxnSpLocks/>
          </p:cNvCxnSpPr>
          <p:nvPr/>
        </p:nvCxnSpPr>
        <p:spPr>
          <a:xfrm flipV="1">
            <a:off x="2067912" y="3809999"/>
            <a:ext cx="906515" cy="588581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38F1256F-F796-B546-8821-470481CC230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821823" y="2788964"/>
            <a:ext cx="2126894" cy="18791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7794AC-A750-2247-BA2E-445D61A379F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844800" y="17780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896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3790379" y="250070"/>
            <a:ext cx="75713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5: Async burgers</a:t>
            </a:r>
          </a:p>
        </p:txBody>
      </p:sp>
      <p:pic>
        <p:nvPicPr>
          <p:cNvPr id="404" name="Picture 403">
            <a:extLst>
              <a:ext uri="{FF2B5EF4-FFF2-40B4-BE49-F238E27FC236}">
                <a16:creationId xmlns:a16="http://schemas.microsoft.com/office/drawing/2014/main" id="{172BAC3F-AF85-004C-953A-46B6D278109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19376" y="1336327"/>
            <a:ext cx="4316248" cy="46727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D5FA9C-E7F2-9F45-8637-11EF32B78B2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42731" y="882868"/>
            <a:ext cx="5269538" cy="4672724"/>
          </a:xfrm>
          <a:prstGeom prst="rect">
            <a:avLst/>
          </a:prstGeom>
        </p:spPr>
      </p:pic>
      <p:pic>
        <p:nvPicPr>
          <p:cNvPr id="405" name="Picture 404">
            <a:extLst>
              <a:ext uri="{FF2B5EF4-FFF2-40B4-BE49-F238E27FC236}">
                <a16:creationId xmlns:a16="http://schemas.microsoft.com/office/drawing/2014/main" id="{22811247-C119-D54B-AEA7-1EE7C2C27BA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565567" y="1357420"/>
            <a:ext cx="1485901" cy="1618592"/>
          </a:xfrm>
          <a:prstGeom prst="rect">
            <a:avLst/>
          </a:prstGeom>
        </p:spPr>
      </p:pic>
      <p:pic>
        <p:nvPicPr>
          <p:cNvPr id="406" name="Picture 405">
            <a:extLst>
              <a:ext uri="{FF2B5EF4-FFF2-40B4-BE49-F238E27FC236}">
                <a16:creationId xmlns:a16="http://schemas.microsoft.com/office/drawing/2014/main" id="{CE498A3D-9CBA-AE49-8AE3-A7A9996DCCE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94166" y="3366623"/>
            <a:ext cx="539970" cy="488281"/>
          </a:xfrm>
          <a:prstGeom prst="rect">
            <a:avLst/>
          </a:prstGeom>
        </p:spPr>
      </p:pic>
      <p:pic>
        <p:nvPicPr>
          <p:cNvPr id="407" name="Picture 406">
            <a:extLst>
              <a:ext uri="{FF2B5EF4-FFF2-40B4-BE49-F238E27FC236}">
                <a16:creationId xmlns:a16="http://schemas.microsoft.com/office/drawing/2014/main" id="{94A8448F-85AA-FD4E-A824-48C810170BE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534136" y="3374056"/>
            <a:ext cx="539970" cy="488281"/>
          </a:xfrm>
          <a:prstGeom prst="rect">
            <a:avLst/>
          </a:prstGeom>
        </p:spPr>
      </p:pic>
      <p:pic>
        <p:nvPicPr>
          <p:cNvPr id="408" name="Picture 407">
            <a:extLst>
              <a:ext uri="{FF2B5EF4-FFF2-40B4-BE49-F238E27FC236}">
                <a16:creationId xmlns:a16="http://schemas.microsoft.com/office/drawing/2014/main" id="{ED577F8D-D655-FA4E-BE76-39BCDCA77693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11743" y="4069406"/>
            <a:ext cx="539970" cy="488281"/>
          </a:xfrm>
          <a:prstGeom prst="rect">
            <a:avLst/>
          </a:prstGeom>
        </p:spPr>
      </p:pic>
      <p:pic>
        <p:nvPicPr>
          <p:cNvPr id="409" name="Picture 408">
            <a:extLst>
              <a:ext uri="{FF2B5EF4-FFF2-40B4-BE49-F238E27FC236}">
                <a16:creationId xmlns:a16="http://schemas.microsoft.com/office/drawing/2014/main" id="{9248C85A-553F-024C-8A4B-03A767FD631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51713" y="4076839"/>
            <a:ext cx="539970" cy="488281"/>
          </a:xfrm>
          <a:prstGeom prst="rect">
            <a:avLst/>
          </a:prstGeom>
        </p:spPr>
      </p:pic>
      <p:pic>
        <p:nvPicPr>
          <p:cNvPr id="410" name="Picture 409">
            <a:extLst>
              <a:ext uri="{FF2B5EF4-FFF2-40B4-BE49-F238E27FC236}">
                <a16:creationId xmlns:a16="http://schemas.microsoft.com/office/drawing/2014/main" id="{CEE2BC65-4749-944F-81AC-3A882116D4A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65420" y="3374056"/>
            <a:ext cx="539970" cy="488281"/>
          </a:xfrm>
          <a:prstGeom prst="rect">
            <a:avLst/>
          </a:prstGeom>
        </p:spPr>
      </p:pic>
      <p:pic>
        <p:nvPicPr>
          <p:cNvPr id="411" name="Picture 410">
            <a:extLst>
              <a:ext uri="{FF2B5EF4-FFF2-40B4-BE49-F238E27FC236}">
                <a16:creationId xmlns:a16="http://schemas.microsoft.com/office/drawing/2014/main" id="{B491D8AF-580D-BF45-BBED-C0F92D20181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705390" y="3381489"/>
            <a:ext cx="539970" cy="488281"/>
          </a:xfrm>
          <a:prstGeom prst="rect">
            <a:avLst/>
          </a:prstGeom>
        </p:spPr>
      </p:pic>
      <p:pic>
        <p:nvPicPr>
          <p:cNvPr id="412" name="Picture 411">
            <a:extLst>
              <a:ext uri="{FF2B5EF4-FFF2-40B4-BE49-F238E27FC236}">
                <a16:creationId xmlns:a16="http://schemas.microsoft.com/office/drawing/2014/main" id="{9087AFE2-E925-A84C-BAB8-547883B9724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82997" y="4076839"/>
            <a:ext cx="539970" cy="488281"/>
          </a:xfrm>
          <a:prstGeom prst="rect">
            <a:avLst/>
          </a:prstGeom>
        </p:spPr>
      </p:pic>
      <p:pic>
        <p:nvPicPr>
          <p:cNvPr id="413" name="Picture 412">
            <a:extLst>
              <a:ext uri="{FF2B5EF4-FFF2-40B4-BE49-F238E27FC236}">
                <a16:creationId xmlns:a16="http://schemas.microsoft.com/office/drawing/2014/main" id="{FB91EBFB-007B-6C42-907B-8E8F18C2E75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622967" y="4084272"/>
            <a:ext cx="539970" cy="488281"/>
          </a:xfrm>
          <a:prstGeom prst="rect">
            <a:avLst/>
          </a:prstGeom>
        </p:spPr>
      </p:pic>
      <p:pic>
        <p:nvPicPr>
          <p:cNvPr id="414" name="Picture 413">
            <a:extLst>
              <a:ext uri="{FF2B5EF4-FFF2-40B4-BE49-F238E27FC236}">
                <a16:creationId xmlns:a16="http://schemas.microsoft.com/office/drawing/2014/main" id="{294975D5-D376-B341-992E-6D884B5AC92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436435" y="3353854"/>
            <a:ext cx="539970" cy="488281"/>
          </a:xfrm>
          <a:prstGeom prst="rect">
            <a:avLst/>
          </a:prstGeom>
        </p:spPr>
      </p:pic>
      <p:pic>
        <p:nvPicPr>
          <p:cNvPr id="415" name="Picture 414">
            <a:extLst>
              <a:ext uri="{FF2B5EF4-FFF2-40B4-BE49-F238E27FC236}">
                <a16:creationId xmlns:a16="http://schemas.microsoft.com/office/drawing/2014/main" id="{B4494661-A4EB-4C46-8354-33BB1A24F03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976405" y="3361287"/>
            <a:ext cx="539970" cy="488281"/>
          </a:xfrm>
          <a:prstGeom prst="rect">
            <a:avLst/>
          </a:prstGeom>
        </p:spPr>
      </p:pic>
      <p:pic>
        <p:nvPicPr>
          <p:cNvPr id="416" name="Picture 415">
            <a:extLst>
              <a:ext uri="{FF2B5EF4-FFF2-40B4-BE49-F238E27FC236}">
                <a16:creationId xmlns:a16="http://schemas.microsoft.com/office/drawing/2014/main" id="{7D25F7F9-8F9C-F046-A86B-DF9A3CE8FE1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54012" y="4056637"/>
            <a:ext cx="539970" cy="488281"/>
          </a:xfrm>
          <a:prstGeom prst="rect">
            <a:avLst/>
          </a:prstGeom>
        </p:spPr>
      </p:pic>
      <p:pic>
        <p:nvPicPr>
          <p:cNvPr id="417" name="Picture 416">
            <a:extLst>
              <a:ext uri="{FF2B5EF4-FFF2-40B4-BE49-F238E27FC236}">
                <a16:creationId xmlns:a16="http://schemas.microsoft.com/office/drawing/2014/main" id="{F5C48A70-5695-4145-AD13-7AFEEB623BB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893982" y="4064070"/>
            <a:ext cx="539970" cy="488281"/>
          </a:xfrm>
          <a:prstGeom prst="rect">
            <a:avLst/>
          </a:prstGeom>
        </p:spPr>
      </p:pic>
      <p:pic>
        <p:nvPicPr>
          <p:cNvPr id="418" name="Picture 417">
            <a:extLst>
              <a:ext uri="{FF2B5EF4-FFF2-40B4-BE49-F238E27FC236}">
                <a16:creationId xmlns:a16="http://schemas.microsoft.com/office/drawing/2014/main" id="{64E66088-224C-6346-9AEE-1271DC013D4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667494" y="3336511"/>
            <a:ext cx="539970" cy="488281"/>
          </a:xfrm>
          <a:prstGeom prst="rect">
            <a:avLst/>
          </a:prstGeom>
        </p:spPr>
      </p:pic>
      <p:pic>
        <p:nvPicPr>
          <p:cNvPr id="419" name="Picture 418">
            <a:extLst>
              <a:ext uri="{FF2B5EF4-FFF2-40B4-BE49-F238E27FC236}">
                <a16:creationId xmlns:a16="http://schemas.microsoft.com/office/drawing/2014/main" id="{19C14773-11F5-C44C-98E6-0BA94C1ABEF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207464" y="3343944"/>
            <a:ext cx="539970" cy="488281"/>
          </a:xfrm>
          <a:prstGeom prst="rect">
            <a:avLst/>
          </a:prstGeom>
        </p:spPr>
      </p:pic>
      <p:pic>
        <p:nvPicPr>
          <p:cNvPr id="420" name="Picture 419">
            <a:extLst>
              <a:ext uri="{FF2B5EF4-FFF2-40B4-BE49-F238E27FC236}">
                <a16:creationId xmlns:a16="http://schemas.microsoft.com/office/drawing/2014/main" id="{8D4B656A-16CA-B340-804B-9C9D71290D0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85071" y="4039294"/>
            <a:ext cx="539970" cy="488281"/>
          </a:xfrm>
          <a:prstGeom prst="rect">
            <a:avLst/>
          </a:prstGeom>
        </p:spPr>
      </p:pic>
      <p:pic>
        <p:nvPicPr>
          <p:cNvPr id="421" name="Picture 420">
            <a:extLst>
              <a:ext uri="{FF2B5EF4-FFF2-40B4-BE49-F238E27FC236}">
                <a16:creationId xmlns:a16="http://schemas.microsoft.com/office/drawing/2014/main" id="{0DCDACC5-F18B-E04D-B68C-CDA1DEC2290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125041" y="4046727"/>
            <a:ext cx="539970" cy="488281"/>
          </a:xfrm>
          <a:prstGeom prst="rect">
            <a:avLst/>
          </a:prstGeom>
        </p:spPr>
      </p:pic>
      <p:pic>
        <p:nvPicPr>
          <p:cNvPr id="422" name="Picture 421">
            <a:extLst>
              <a:ext uri="{FF2B5EF4-FFF2-40B4-BE49-F238E27FC236}">
                <a16:creationId xmlns:a16="http://schemas.microsoft.com/office/drawing/2014/main" id="{92DBA375-59D1-8E4C-8D71-DAD07F96159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970240" y="3219492"/>
            <a:ext cx="539970" cy="488281"/>
          </a:xfrm>
          <a:prstGeom prst="rect">
            <a:avLst/>
          </a:prstGeom>
        </p:spPr>
      </p:pic>
      <p:pic>
        <p:nvPicPr>
          <p:cNvPr id="423" name="Picture 422">
            <a:extLst>
              <a:ext uri="{FF2B5EF4-FFF2-40B4-BE49-F238E27FC236}">
                <a16:creationId xmlns:a16="http://schemas.microsoft.com/office/drawing/2014/main" id="{9F29E276-16AA-E64D-B50E-05DF69AA6B4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510210" y="3226925"/>
            <a:ext cx="539970" cy="488281"/>
          </a:xfrm>
          <a:prstGeom prst="rect">
            <a:avLst/>
          </a:prstGeom>
        </p:spPr>
      </p:pic>
      <p:pic>
        <p:nvPicPr>
          <p:cNvPr id="424" name="Picture 423">
            <a:extLst>
              <a:ext uri="{FF2B5EF4-FFF2-40B4-BE49-F238E27FC236}">
                <a16:creationId xmlns:a16="http://schemas.microsoft.com/office/drawing/2014/main" id="{51FBF13D-4C93-D644-BCF6-01A9610E450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87817" y="3922275"/>
            <a:ext cx="539970" cy="488281"/>
          </a:xfrm>
          <a:prstGeom prst="rect">
            <a:avLst/>
          </a:prstGeom>
        </p:spPr>
      </p:pic>
      <p:pic>
        <p:nvPicPr>
          <p:cNvPr id="425" name="Picture 424">
            <a:extLst>
              <a:ext uri="{FF2B5EF4-FFF2-40B4-BE49-F238E27FC236}">
                <a16:creationId xmlns:a16="http://schemas.microsoft.com/office/drawing/2014/main" id="{7579F717-691B-4542-9D50-F548243437D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427787" y="3929708"/>
            <a:ext cx="539970" cy="488281"/>
          </a:xfrm>
          <a:prstGeom prst="rect">
            <a:avLst/>
          </a:prstGeom>
        </p:spPr>
      </p:pic>
      <p:pic>
        <p:nvPicPr>
          <p:cNvPr id="426" name="Picture 425">
            <a:extLst>
              <a:ext uri="{FF2B5EF4-FFF2-40B4-BE49-F238E27FC236}">
                <a16:creationId xmlns:a16="http://schemas.microsoft.com/office/drawing/2014/main" id="{D5A9F88B-E047-6540-802B-C4E93ECC885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43047" y="4674045"/>
            <a:ext cx="539970" cy="488281"/>
          </a:xfrm>
          <a:prstGeom prst="rect">
            <a:avLst/>
          </a:prstGeom>
        </p:spPr>
      </p:pic>
      <p:pic>
        <p:nvPicPr>
          <p:cNvPr id="427" name="Picture 426">
            <a:extLst>
              <a:ext uri="{FF2B5EF4-FFF2-40B4-BE49-F238E27FC236}">
                <a16:creationId xmlns:a16="http://schemas.microsoft.com/office/drawing/2014/main" id="{0EB7FF48-2987-3144-9F50-038E238E66B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383017" y="4681478"/>
            <a:ext cx="539970" cy="488281"/>
          </a:xfrm>
          <a:prstGeom prst="rect">
            <a:avLst/>
          </a:prstGeom>
        </p:spPr>
      </p:pic>
      <p:pic>
        <p:nvPicPr>
          <p:cNvPr id="428" name="Picture 427">
            <a:extLst>
              <a:ext uri="{FF2B5EF4-FFF2-40B4-BE49-F238E27FC236}">
                <a16:creationId xmlns:a16="http://schemas.microsoft.com/office/drawing/2014/main" id="{6EAC35D0-8C1F-784D-9E24-21A145FBC1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760624" y="5376828"/>
            <a:ext cx="539970" cy="488281"/>
          </a:xfrm>
          <a:prstGeom prst="rect">
            <a:avLst/>
          </a:prstGeom>
        </p:spPr>
      </p:pic>
      <p:pic>
        <p:nvPicPr>
          <p:cNvPr id="429" name="Picture 428">
            <a:extLst>
              <a:ext uri="{FF2B5EF4-FFF2-40B4-BE49-F238E27FC236}">
                <a16:creationId xmlns:a16="http://schemas.microsoft.com/office/drawing/2014/main" id="{33196223-57E0-CD43-B211-63F8B001EDE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300594" y="5384261"/>
            <a:ext cx="539970" cy="488281"/>
          </a:xfrm>
          <a:prstGeom prst="rect">
            <a:avLst/>
          </a:prstGeom>
        </p:spPr>
      </p:pic>
      <p:pic>
        <p:nvPicPr>
          <p:cNvPr id="430" name="Picture 429">
            <a:extLst>
              <a:ext uri="{FF2B5EF4-FFF2-40B4-BE49-F238E27FC236}">
                <a16:creationId xmlns:a16="http://schemas.microsoft.com/office/drawing/2014/main" id="{89D40BA6-2C30-9B4B-8C98-D21818F995A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14301" y="4681478"/>
            <a:ext cx="539970" cy="488281"/>
          </a:xfrm>
          <a:prstGeom prst="rect">
            <a:avLst/>
          </a:prstGeom>
        </p:spPr>
      </p:pic>
      <p:pic>
        <p:nvPicPr>
          <p:cNvPr id="431" name="Picture 430">
            <a:extLst>
              <a:ext uri="{FF2B5EF4-FFF2-40B4-BE49-F238E27FC236}">
                <a16:creationId xmlns:a16="http://schemas.microsoft.com/office/drawing/2014/main" id="{131E3B0F-4311-B841-BB57-A92F02EAD68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554271" y="4688911"/>
            <a:ext cx="539970" cy="488281"/>
          </a:xfrm>
          <a:prstGeom prst="rect">
            <a:avLst/>
          </a:prstGeom>
        </p:spPr>
      </p:pic>
      <p:pic>
        <p:nvPicPr>
          <p:cNvPr id="432" name="Picture 431">
            <a:extLst>
              <a:ext uri="{FF2B5EF4-FFF2-40B4-BE49-F238E27FC236}">
                <a16:creationId xmlns:a16="http://schemas.microsoft.com/office/drawing/2014/main" id="{DDB6031E-ADCD-D04E-9BD4-4E580720F61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931878" y="5384261"/>
            <a:ext cx="539970" cy="488281"/>
          </a:xfrm>
          <a:prstGeom prst="rect">
            <a:avLst/>
          </a:prstGeom>
        </p:spPr>
      </p:pic>
      <p:pic>
        <p:nvPicPr>
          <p:cNvPr id="433" name="Picture 432">
            <a:extLst>
              <a:ext uri="{FF2B5EF4-FFF2-40B4-BE49-F238E27FC236}">
                <a16:creationId xmlns:a16="http://schemas.microsoft.com/office/drawing/2014/main" id="{38769434-3B24-774F-BF22-607125F2EB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471848" y="5391694"/>
            <a:ext cx="539970" cy="488281"/>
          </a:xfrm>
          <a:prstGeom prst="rect">
            <a:avLst/>
          </a:prstGeom>
        </p:spPr>
      </p:pic>
      <p:pic>
        <p:nvPicPr>
          <p:cNvPr id="434" name="Picture 433">
            <a:extLst>
              <a:ext uri="{FF2B5EF4-FFF2-40B4-BE49-F238E27FC236}">
                <a16:creationId xmlns:a16="http://schemas.microsoft.com/office/drawing/2014/main" id="{E65FC0A2-8736-0441-9848-79DD29D03F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285316" y="4661276"/>
            <a:ext cx="539970" cy="488281"/>
          </a:xfrm>
          <a:prstGeom prst="rect">
            <a:avLst/>
          </a:prstGeom>
        </p:spPr>
      </p:pic>
      <p:pic>
        <p:nvPicPr>
          <p:cNvPr id="435" name="Picture 434">
            <a:extLst>
              <a:ext uri="{FF2B5EF4-FFF2-40B4-BE49-F238E27FC236}">
                <a16:creationId xmlns:a16="http://schemas.microsoft.com/office/drawing/2014/main" id="{DC88D160-46DB-C540-8FE2-D88DB0B4140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825286" y="4668709"/>
            <a:ext cx="539970" cy="488281"/>
          </a:xfrm>
          <a:prstGeom prst="rect">
            <a:avLst/>
          </a:prstGeom>
        </p:spPr>
      </p:pic>
      <p:pic>
        <p:nvPicPr>
          <p:cNvPr id="436" name="Picture 435">
            <a:extLst>
              <a:ext uri="{FF2B5EF4-FFF2-40B4-BE49-F238E27FC236}">
                <a16:creationId xmlns:a16="http://schemas.microsoft.com/office/drawing/2014/main" id="{D47782C8-C96E-5E44-A3CD-AAC8F601703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202893" y="5364059"/>
            <a:ext cx="539970" cy="488281"/>
          </a:xfrm>
          <a:prstGeom prst="rect">
            <a:avLst/>
          </a:prstGeom>
        </p:spPr>
      </p:pic>
      <p:pic>
        <p:nvPicPr>
          <p:cNvPr id="437" name="Picture 436">
            <a:extLst>
              <a:ext uri="{FF2B5EF4-FFF2-40B4-BE49-F238E27FC236}">
                <a16:creationId xmlns:a16="http://schemas.microsoft.com/office/drawing/2014/main" id="{DEAF1788-F0FC-024A-BB3C-1994B8D6DC7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742863" y="5371492"/>
            <a:ext cx="539970" cy="488281"/>
          </a:xfrm>
          <a:prstGeom prst="rect">
            <a:avLst/>
          </a:prstGeom>
        </p:spPr>
      </p:pic>
      <p:pic>
        <p:nvPicPr>
          <p:cNvPr id="438" name="Picture 437">
            <a:extLst>
              <a:ext uri="{FF2B5EF4-FFF2-40B4-BE49-F238E27FC236}">
                <a16:creationId xmlns:a16="http://schemas.microsoft.com/office/drawing/2014/main" id="{B09363EC-DE90-FC46-9E6B-691D5F20813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16375" y="4643933"/>
            <a:ext cx="539970" cy="488281"/>
          </a:xfrm>
          <a:prstGeom prst="rect">
            <a:avLst/>
          </a:prstGeom>
        </p:spPr>
      </p:pic>
      <p:pic>
        <p:nvPicPr>
          <p:cNvPr id="439" name="Picture 438">
            <a:extLst>
              <a:ext uri="{FF2B5EF4-FFF2-40B4-BE49-F238E27FC236}">
                <a16:creationId xmlns:a16="http://schemas.microsoft.com/office/drawing/2014/main" id="{794FBAAC-D3B2-B749-9104-12CC648C7EA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56345" y="4651366"/>
            <a:ext cx="539970" cy="488281"/>
          </a:xfrm>
          <a:prstGeom prst="rect">
            <a:avLst/>
          </a:prstGeom>
        </p:spPr>
      </p:pic>
      <p:pic>
        <p:nvPicPr>
          <p:cNvPr id="440" name="Picture 439">
            <a:extLst>
              <a:ext uri="{FF2B5EF4-FFF2-40B4-BE49-F238E27FC236}">
                <a16:creationId xmlns:a16="http://schemas.microsoft.com/office/drawing/2014/main" id="{1B920AEA-FF8C-F142-80FB-08DE9515932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433952" y="5346716"/>
            <a:ext cx="539970" cy="488281"/>
          </a:xfrm>
          <a:prstGeom prst="rect">
            <a:avLst/>
          </a:prstGeom>
        </p:spPr>
      </p:pic>
      <p:pic>
        <p:nvPicPr>
          <p:cNvPr id="441" name="Picture 440">
            <a:extLst>
              <a:ext uri="{FF2B5EF4-FFF2-40B4-BE49-F238E27FC236}">
                <a16:creationId xmlns:a16="http://schemas.microsoft.com/office/drawing/2014/main" id="{D3F5CD3B-4782-AD40-98D5-9767CAC196F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973922" y="5354149"/>
            <a:ext cx="539970" cy="488281"/>
          </a:xfrm>
          <a:prstGeom prst="rect">
            <a:avLst/>
          </a:prstGeom>
        </p:spPr>
      </p:pic>
      <p:pic>
        <p:nvPicPr>
          <p:cNvPr id="442" name="Picture 441">
            <a:extLst>
              <a:ext uri="{FF2B5EF4-FFF2-40B4-BE49-F238E27FC236}">
                <a16:creationId xmlns:a16="http://schemas.microsoft.com/office/drawing/2014/main" id="{3C1B19BA-BE84-3949-BE4A-B99362BAD8D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19121" y="4526914"/>
            <a:ext cx="539970" cy="488281"/>
          </a:xfrm>
          <a:prstGeom prst="rect">
            <a:avLst/>
          </a:prstGeom>
        </p:spPr>
      </p:pic>
      <p:pic>
        <p:nvPicPr>
          <p:cNvPr id="443" name="Picture 442">
            <a:extLst>
              <a:ext uri="{FF2B5EF4-FFF2-40B4-BE49-F238E27FC236}">
                <a16:creationId xmlns:a16="http://schemas.microsoft.com/office/drawing/2014/main" id="{429FFB68-74FD-CD4E-8B33-AB40DC72286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359091" y="4534347"/>
            <a:ext cx="539970" cy="488281"/>
          </a:xfrm>
          <a:prstGeom prst="rect">
            <a:avLst/>
          </a:prstGeom>
        </p:spPr>
      </p:pic>
      <p:pic>
        <p:nvPicPr>
          <p:cNvPr id="444" name="Picture 443">
            <a:extLst>
              <a:ext uri="{FF2B5EF4-FFF2-40B4-BE49-F238E27FC236}">
                <a16:creationId xmlns:a16="http://schemas.microsoft.com/office/drawing/2014/main" id="{6FDDE3E9-A1FF-2141-B84D-AA65604B4C6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736698" y="5229697"/>
            <a:ext cx="539970" cy="488281"/>
          </a:xfrm>
          <a:prstGeom prst="rect">
            <a:avLst/>
          </a:prstGeom>
        </p:spPr>
      </p:pic>
      <p:pic>
        <p:nvPicPr>
          <p:cNvPr id="445" name="Picture 444">
            <a:extLst>
              <a:ext uri="{FF2B5EF4-FFF2-40B4-BE49-F238E27FC236}">
                <a16:creationId xmlns:a16="http://schemas.microsoft.com/office/drawing/2014/main" id="{B07C342D-DD53-A14D-A7FC-10FE7F5788F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276668" y="5237130"/>
            <a:ext cx="539970" cy="488281"/>
          </a:xfrm>
          <a:prstGeom prst="rect">
            <a:avLst/>
          </a:prstGeom>
        </p:spPr>
      </p:pic>
      <p:pic>
        <p:nvPicPr>
          <p:cNvPr id="446" name="Picture 445">
            <a:extLst>
              <a:ext uri="{FF2B5EF4-FFF2-40B4-BE49-F238E27FC236}">
                <a16:creationId xmlns:a16="http://schemas.microsoft.com/office/drawing/2014/main" id="{BD0EFCA9-4B5E-2F4D-8D5A-58303586A2D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43502" y="5683685"/>
            <a:ext cx="539970" cy="488281"/>
          </a:xfrm>
          <a:prstGeom prst="rect">
            <a:avLst/>
          </a:prstGeom>
        </p:spPr>
      </p:pic>
      <p:pic>
        <p:nvPicPr>
          <p:cNvPr id="447" name="Picture 446">
            <a:extLst>
              <a:ext uri="{FF2B5EF4-FFF2-40B4-BE49-F238E27FC236}">
                <a16:creationId xmlns:a16="http://schemas.microsoft.com/office/drawing/2014/main" id="{D6200545-EC8B-CE4D-9CD2-4FF23262DBD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83472" y="5691118"/>
            <a:ext cx="539970" cy="488281"/>
          </a:xfrm>
          <a:prstGeom prst="rect">
            <a:avLst/>
          </a:prstGeom>
        </p:spPr>
      </p:pic>
      <p:pic>
        <p:nvPicPr>
          <p:cNvPr id="448" name="Picture 447">
            <a:extLst>
              <a:ext uri="{FF2B5EF4-FFF2-40B4-BE49-F238E27FC236}">
                <a16:creationId xmlns:a16="http://schemas.microsoft.com/office/drawing/2014/main" id="{2C7FF4DA-96F0-DE48-A5FC-D67A17E6C4A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61079" y="6386468"/>
            <a:ext cx="539970" cy="488281"/>
          </a:xfrm>
          <a:prstGeom prst="rect">
            <a:avLst/>
          </a:prstGeom>
        </p:spPr>
      </p:pic>
      <p:pic>
        <p:nvPicPr>
          <p:cNvPr id="449" name="Picture 448">
            <a:extLst>
              <a:ext uri="{FF2B5EF4-FFF2-40B4-BE49-F238E27FC236}">
                <a16:creationId xmlns:a16="http://schemas.microsoft.com/office/drawing/2014/main" id="{F576DF01-6C0E-6444-B930-6D8E626CDC7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01049" y="6393901"/>
            <a:ext cx="539970" cy="488281"/>
          </a:xfrm>
          <a:prstGeom prst="rect">
            <a:avLst/>
          </a:prstGeom>
        </p:spPr>
      </p:pic>
      <p:pic>
        <p:nvPicPr>
          <p:cNvPr id="450" name="Picture 449">
            <a:extLst>
              <a:ext uri="{FF2B5EF4-FFF2-40B4-BE49-F238E27FC236}">
                <a16:creationId xmlns:a16="http://schemas.microsoft.com/office/drawing/2014/main" id="{157352B5-7A4F-054D-8114-D88E391436A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14756" y="5691118"/>
            <a:ext cx="539970" cy="488281"/>
          </a:xfrm>
          <a:prstGeom prst="rect">
            <a:avLst/>
          </a:prstGeom>
        </p:spPr>
      </p:pic>
      <p:pic>
        <p:nvPicPr>
          <p:cNvPr id="451" name="Picture 450">
            <a:extLst>
              <a:ext uri="{FF2B5EF4-FFF2-40B4-BE49-F238E27FC236}">
                <a16:creationId xmlns:a16="http://schemas.microsoft.com/office/drawing/2014/main" id="{E968427A-B676-6F4F-9986-4CC83D37DD3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654726" y="5698551"/>
            <a:ext cx="539970" cy="488281"/>
          </a:xfrm>
          <a:prstGeom prst="rect">
            <a:avLst/>
          </a:prstGeom>
        </p:spPr>
      </p:pic>
      <p:pic>
        <p:nvPicPr>
          <p:cNvPr id="452" name="Picture 451">
            <a:extLst>
              <a:ext uri="{FF2B5EF4-FFF2-40B4-BE49-F238E27FC236}">
                <a16:creationId xmlns:a16="http://schemas.microsoft.com/office/drawing/2014/main" id="{15B129FD-5791-0A43-A00B-7D5C8DA4DCC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32333" y="6393901"/>
            <a:ext cx="539970" cy="488281"/>
          </a:xfrm>
          <a:prstGeom prst="rect">
            <a:avLst/>
          </a:prstGeom>
        </p:spPr>
      </p:pic>
      <p:pic>
        <p:nvPicPr>
          <p:cNvPr id="453" name="Picture 452">
            <a:extLst>
              <a:ext uri="{FF2B5EF4-FFF2-40B4-BE49-F238E27FC236}">
                <a16:creationId xmlns:a16="http://schemas.microsoft.com/office/drawing/2014/main" id="{E3166935-7846-1944-B385-91E710D1815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572303" y="6401334"/>
            <a:ext cx="539970" cy="488281"/>
          </a:xfrm>
          <a:prstGeom prst="rect">
            <a:avLst/>
          </a:prstGeom>
        </p:spPr>
      </p:pic>
      <p:pic>
        <p:nvPicPr>
          <p:cNvPr id="454" name="Picture 453">
            <a:extLst>
              <a:ext uri="{FF2B5EF4-FFF2-40B4-BE49-F238E27FC236}">
                <a16:creationId xmlns:a16="http://schemas.microsoft.com/office/drawing/2014/main" id="{282A88B3-68F3-6241-A51C-B9DA2E409EB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85771" y="5670916"/>
            <a:ext cx="539970" cy="488281"/>
          </a:xfrm>
          <a:prstGeom prst="rect">
            <a:avLst/>
          </a:prstGeom>
        </p:spPr>
      </p:pic>
      <p:pic>
        <p:nvPicPr>
          <p:cNvPr id="455" name="Picture 454">
            <a:extLst>
              <a:ext uri="{FF2B5EF4-FFF2-40B4-BE49-F238E27FC236}">
                <a16:creationId xmlns:a16="http://schemas.microsoft.com/office/drawing/2014/main" id="{06F4D8D0-A84A-664C-B324-D4942A206EB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925741" y="5678349"/>
            <a:ext cx="539970" cy="488281"/>
          </a:xfrm>
          <a:prstGeom prst="rect">
            <a:avLst/>
          </a:prstGeom>
        </p:spPr>
      </p:pic>
      <p:pic>
        <p:nvPicPr>
          <p:cNvPr id="456" name="Picture 455">
            <a:extLst>
              <a:ext uri="{FF2B5EF4-FFF2-40B4-BE49-F238E27FC236}">
                <a16:creationId xmlns:a16="http://schemas.microsoft.com/office/drawing/2014/main" id="{5389F449-3655-1D4C-8A14-7F0982E9CC2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03348" y="6373699"/>
            <a:ext cx="539970" cy="488281"/>
          </a:xfrm>
          <a:prstGeom prst="rect">
            <a:avLst/>
          </a:prstGeom>
        </p:spPr>
      </p:pic>
      <p:pic>
        <p:nvPicPr>
          <p:cNvPr id="457" name="Picture 456">
            <a:extLst>
              <a:ext uri="{FF2B5EF4-FFF2-40B4-BE49-F238E27FC236}">
                <a16:creationId xmlns:a16="http://schemas.microsoft.com/office/drawing/2014/main" id="{E81F2A41-6BC4-BE4A-BED1-F16B4DEE7D1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843318" y="6381132"/>
            <a:ext cx="539970" cy="488281"/>
          </a:xfrm>
          <a:prstGeom prst="rect">
            <a:avLst/>
          </a:prstGeom>
        </p:spPr>
      </p:pic>
      <p:pic>
        <p:nvPicPr>
          <p:cNvPr id="458" name="Picture 457">
            <a:extLst>
              <a:ext uri="{FF2B5EF4-FFF2-40B4-BE49-F238E27FC236}">
                <a16:creationId xmlns:a16="http://schemas.microsoft.com/office/drawing/2014/main" id="{0E91045D-C48A-7A41-94FA-CB29B9F9D04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616830" y="5653573"/>
            <a:ext cx="539970" cy="488281"/>
          </a:xfrm>
          <a:prstGeom prst="rect">
            <a:avLst/>
          </a:prstGeom>
        </p:spPr>
      </p:pic>
      <p:pic>
        <p:nvPicPr>
          <p:cNvPr id="459" name="Picture 458">
            <a:extLst>
              <a:ext uri="{FF2B5EF4-FFF2-40B4-BE49-F238E27FC236}">
                <a16:creationId xmlns:a16="http://schemas.microsoft.com/office/drawing/2014/main" id="{5B74046A-C0A3-A54E-8FA4-26F77A47AE3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156800" y="5661006"/>
            <a:ext cx="539970" cy="488281"/>
          </a:xfrm>
          <a:prstGeom prst="rect">
            <a:avLst/>
          </a:prstGeom>
        </p:spPr>
      </p:pic>
      <p:pic>
        <p:nvPicPr>
          <p:cNvPr id="460" name="Picture 459">
            <a:extLst>
              <a:ext uri="{FF2B5EF4-FFF2-40B4-BE49-F238E27FC236}">
                <a16:creationId xmlns:a16="http://schemas.microsoft.com/office/drawing/2014/main" id="{D57CD3C9-1B19-0844-BA99-767FADC61CD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34407" y="6356356"/>
            <a:ext cx="539970" cy="488281"/>
          </a:xfrm>
          <a:prstGeom prst="rect">
            <a:avLst/>
          </a:prstGeom>
        </p:spPr>
      </p:pic>
      <p:pic>
        <p:nvPicPr>
          <p:cNvPr id="461" name="Picture 460">
            <a:extLst>
              <a:ext uri="{FF2B5EF4-FFF2-40B4-BE49-F238E27FC236}">
                <a16:creationId xmlns:a16="http://schemas.microsoft.com/office/drawing/2014/main" id="{2AA2FDD8-C553-3D40-92EE-82E8283A3C7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74377" y="6363789"/>
            <a:ext cx="539970" cy="488281"/>
          </a:xfrm>
          <a:prstGeom prst="rect">
            <a:avLst/>
          </a:prstGeom>
        </p:spPr>
      </p:pic>
      <p:pic>
        <p:nvPicPr>
          <p:cNvPr id="462" name="Picture 461">
            <a:extLst>
              <a:ext uri="{FF2B5EF4-FFF2-40B4-BE49-F238E27FC236}">
                <a16:creationId xmlns:a16="http://schemas.microsoft.com/office/drawing/2014/main" id="{A3298A14-9C59-954E-8F35-CAA0BBF6875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919576" y="5536554"/>
            <a:ext cx="539970" cy="488281"/>
          </a:xfrm>
          <a:prstGeom prst="rect">
            <a:avLst/>
          </a:prstGeom>
        </p:spPr>
      </p:pic>
      <p:pic>
        <p:nvPicPr>
          <p:cNvPr id="463" name="Picture 462">
            <a:extLst>
              <a:ext uri="{FF2B5EF4-FFF2-40B4-BE49-F238E27FC236}">
                <a16:creationId xmlns:a16="http://schemas.microsoft.com/office/drawing/2014/main" id="{040C807D-278D-F547-800D-9D78E004FB6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459546" y="5543987"/>
            <a:ext cx="539970" cy="488281"/>
          </a:xfrm>
          <a:prstGeom prst="rect">
            <a:avLst/>
          </a:prstGeom>
        </p:spPr>
      </p:pic>
      <p:pic>
        <p:nvPicPr>
          <p:cNvPr id="464" name="Picture 463">
            <a:extLst>
              <a:ext uri="{FF2B5EF4-FFF2-40B4-BE49-F238E27FC236}">
                <a16:creationId xmlns:a16="http://schemas.microsoft.com/office/drawing/2014/main" id="{CB9A4C41-B9BA-5746-B0AE-2244B98372D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37153" y="6239337"/>
            <a:ext cx="539970" cy="488281"/>
          </a:xfrm>
          <a:prstGeom prst="rect">
            <a:avLst/>
          </a:prstGeom>
        </p:spPr>
      </p:pic>
      <p:pic>
        <p:nvPicPr>
          <p:cNvPr id="465" name="Picture 464">
            <a:extLst>
              <a:ext uri="{FF2B5EF4-FFF2-40B4-BE49-F238E27FC236}">
                <a16:creationId xmlns:a16="http://schemas.microsoft.com/office/drawing/2014/main" id="{A5C4A832-465E-FB41-9CE5-0BE8EF67385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377123" y="6246770"/>
            <a:ext cx="539970" cy="4882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99CB77-3110-2747-A534-40EDEF0A41DD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060154" y="519873"/>
            <a:ext cx="5785005" cy="585382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80253970-447F-3A4D-ADA7-5574A98CAD92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844800" y="177800"/>
            <a:ext cx="6502400" cy="6502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418DE4B-AFC8-D84A-8A92-157F4B412E75}"/>
              </a:ext>
            </a:extLst>
          </p:cNvPr>
          <p:cNvSpPr/>
          <p:nvPr/>
        </p:nvSpPr>
        <p:spPr>
          <a:xfrm>
            <a:off x="1121591" y="610763"/>
            <a:ext cx="9874144" cy="6160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B34A66C-6FA5-CD44-9BC5-CA72E6F0DC99}"/>
              </a:ext>
            </a:extLst>
          </p:cNvPr>
          <p:cNvSpPr/>
          <p:nvPr/>
        </p:nvSpPr>
        <p:spPr>
          <a:xfrm>
            <a:off x="2088747" y="1243969"/>
            <a:ext cx="24032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But now: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2047004-7E7E-1E46-AFE2-F3AFC4F737E1}"/>
              </a:ext>
            </a:extLst>
          </p:cNvPr>
          <p:cNvSpPr/>
          <p:nvPr/>
        </p:nvSpPr>
        <p:spPr>
          <a:xfrm>
            <a:off x="2942954" y="2652846"/>
            <a:ext cx="15712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await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42DC39A0-6EF1-5942-9546-B82B92F3E3F6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537035" y="2761267"/>
            <a:ext cx="941711" cy="429488"/>
          </a:xfrm>
          <a:prstGeom prst="rect">
            <a:avLst/>
          </a:prstGeom>
        </p:spPr>
      </p:pic>
      <p:sp>
        <p:nvSpPr>
          <p:cNvPr id="88" name="Curved Down Arrow 87">
            <a:extLst>
              <a:ext uri="{FF2B5EF4-FFF2-40B4-BE49-F238E27FC236}">
                <a16:creationId xmlns:a16="http://schemas.microsoft.com/office/drawing/2014/main" id="{032801DE-338A-154D-A0A2-195AC26CF723}"/>
              </a:ext>
            </a:extLst>
          </p:cNvPr>
          <p:cNvSpPr/>
          <p:nvPr/>
        </p:nvSpPr>
        <p:spPr>
          <a:xfrm>
            <a:off x="5083972" y="3767002"/>
            <a:ext cx="941781" cy="749997"/>
          </a:xfrm>
          <a:prstGeom prst="curvedDownArrow">
            <a:avLst>
              <a:gd name="adj1" fmla="val 25000"/>
              <a:gd name="adj2" fmla="val 50000"/>
              <a:gd name="adj3" fmla="val 20796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9" name="Curved Down Arrow 88">
            <a:extLst>
              <a:ext uri="{FF2B5EF4-FFF2-40B4-BE49-F238E27FC236}">
                <a16:creationId xmlns:a16="http://schemas.microsoft.com/office/drawing/2014/main" id="{173C7923-7750-E047-8235-AA7360482237}"/>
              </a:ext>
            </a:extLst>
          </p:cNvPr>
          <p:cNvSpPr/>
          <p:nvPr/>
        </p:nvSpPr>
        <p:spPr>
          <a:xfrm rot="10800000">
            <a:off x="5054346" y="4709441"/>
            <a:ext cx="941781" cy="772511"/>
          </a:xfrm>
          <a:prstGeom prst="curvedDownArrow">
            <a:avLst>
              <a:gd name="adj1" fmla="val 25000"/>
              <a:gd name="adj2" fmla="val 50000"/>
              <a:gd name="adj3" fmla="val 20796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4693501-FD78-FA4B-B91A-24F076A20C1D}"/>
              </a:ext>
            </a:extLst>
          </p:cNvPr>
          <p:cNvCxnSpPr>
            <a:cxnSpLocks/>
          </p:cNvCxnSpPr>
          <p:nvPr/>
        </p:nvCxnSpPr>
        <p:spPr>
          <a:xfrm>
            <a:off x="3410825" y="3636944"/>
            <a:ext cx="1368520" cy="935609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F21243C-1B2B-DF49-96E8-B17E267CF48D}"/>
              </a:ext>
            </a:extLst>
          </p:cNvPr>
          <p:cNvCxnSpPr>
            <a:cxnSpLocks/>
          </p:cNvCxnSpPr>
          <p:nvPr/>
        </p:nvCxnSpPr>
        <p:spPr>
          <a:xfrm flipV="1">
            <a:off x="6052642" y="3421255"/>
            <a:ext cx="1535858" cy="1133568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94">
            <a:extLst>
              <a:ext uri="{FF2B5EF4-FFF2-40B4-BE49-F238E27FC236}">
                <a16:creationId xmlns:a16="http://schemas.microsoft.com/office/drawing/2014/main" id="{49EF7626-B26A-B741-B77A-4EE2C7E81B99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763596" y="2642612"/>
            <a:ext cx="1694573" cy="1216123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7B71EECF-5AEB-D741-9030-5FF99E4460AC}"/>
              </a:ext>
            </a:extLst>
          </p:cNvPr>
          <p:cNvSpPr/>
          <p:nvPr/>
        </p:nvSpPr>
        <p:spPr>
          <a:xfrm>
            <a:off x="7878447" y="3866228"/>
            <a:ext cx="15712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await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3D662F6-B78D-AE4B-B787-5AE954C7C627}"/>
              </a:ext>
            </a:extLst>
          </p:cNvPr>
          <p:cNvCxnSpPr>
            <a:cxnSpLocks/>
          </p:cNvCxnSpPr>
          <p:nvPr/>
        </p:nvCxnSpPr>
        <p:spPr>
          <a:xfrm>
            <a:off x="6180276" y="5156990"/>
            <a:ext cx="1368520" cy="935609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>
            <a:extLst>
              <a:ext uri="{FF2B5EF4-FFF2-40B4-BE49-F238E27FC236}">
                <a16:creationId xmlns:a16="http://schemas.microsoft.com/office/drawing/2014/main" id="{8DE6095B-B5C4-2847-BC72-D5E0041079C4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682286" y="5657798"/>
            <a:ext cx="941711" cy="429488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BB2505B-7486-7D45-B483-6330C20560E7}"/>
              </a:ext>
            </a:extLst>
          </p:cNvPr>
          <p:cNvSpPr/>
          <p:nvPr/>
        </p:nvSpPr>
        <p:spPr>
          <a:xfrm>
            <a:off x="8597656" y="5826121"/>
            <a:ext cx="15712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await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1267EB-B6EC-694D-AB27-5E575FCD613C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320391" y="2159089"/>
            <a:ext cx="1260074" cy="135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80914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3790379" y="250070"/>
            <a:ext cx="75713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5: Async burgers</a:t>
            </a:r>
          </a:p>
        </p:txBody>
      </p:sp>
      <p:pic>
        <p:nvPicPr>
          <p:cNvPr id="404" name="Picture 403">
            <a:extLst>
              <a:ext uri="{FF2B5EF4-FFF2-40B4-BE49-F238E27FC236}">
                <a16:creationId xmlns:a16="http://schemas.microsoft.com/office/drawing/2014/main" id="{172BAC3F-AF85-004C-953A-46B6D278109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19376" y="1336327"/>
            <a:ext cx="4316248" cy="46727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D5FA9C-E7F2-9F45-8637-11EF32B78B2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42731" y="882868"/>
            <a:ext cx="5269538" cy="4672724"/>
          </a:xfrm>
          <a:prstGeom prst="rect">
            <a:avLst/>
          </a:prstGeom>
        </p:spPr>
      </p:pic>
      <p:pic>
        <p:nvPicPr>
          <p:cNvPr id="405" name="Picture 404">
            <a:extLst>
              <a:ext uri="{FF2B5EF4-FFF2-40B4-BE49-F238E27FC236}">
                <a16:creationId xmlns:a16="http://schemas.microsoft.com/office/drawing/2014/main" id="{22811247-C119-D54B-AEA7-1EE7C2C27BA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565567" y="1357420"/>
            <a:ext cx="1485901" cy="1618592"/>
          </a:xfrm>
          <a:prstGeom prst="rect">
            <a:avLst/>
          </a:prstGeom>
        </p:spPr>
      </p:pic>
      <p:pic>
        <p:nvPicPr>
          <p:cNvPr id="406" name="Picture 405">
            <a:extLst>
              <a:ext uri="{FF2B5EF4-FFF2-40B4-BE49-F238E27FC236}">
                <a16:creationId xmlns:a16="http://schemas.microsoft.com/office/drawing/2014/main" id="{CE498A3D-9CBA-AE49-8AE3-A7A9996DCCE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94166" y="3366623"/>
            <a:ext cx="539970" cy="488281"/>
          </a:xfrm>
          <a:prstGeom prst="rect">
            <a:avLst/>
          </a:prstGeom>
        </p:spPr>
      </p:pic>
      <p:pic>
        <p:nvPicPr>
          <p:cNvPr id="407" name="Picture 406">
            <a:extLst>
              <a:ext uri="{FF2B5EF4-FFF2-40B4-BE49-F238E27FC236}">
                <a16:creationId xmlns:a16="http://schemas.microsoft.com/office/drawing/2014/main" id="{94A8448F-85AA-FD4E-A824-48C810170BE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534136" y="3374056"/>
            <a:ext cx="539970" cy="488281"/>
          </a:xfrm>
          <a:prstGeom prst="rect">
            <a:avLst/>
          </a:prstGeom>
        </p:spPr>
      </p:pic>
      <p:pic>
        <p:nvPicPr>
          <p:cNvPr id="408" name="Picture 407">
            <a:extLst>
              <a:ext uri="{FF2B5EF4-FFF2-40B4-BE49-F238E27FC236}">
                <a16:creationId xmlns:a16="http://schemas.microsoft.com/office/drawing/2014/main" id="{ED577F8D-D655-FA4E-BE76-39BCDCA77693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11743" y="4069406"/>
            <a:ext cx="539970" cy="488281"/>
          </a:xfrm>
          <a:prstGeom prst="rect">
            <a:avLst/>
          </a:prstGeom>
        </p:spPr>
      </p:pic>
      <p:pic>
        <p:nvPicPr>
          <p:cNvPr id="409" name="Picture 408">
            <a:extLst>
              <a:ext uri="{FF2B5EF4-FFF2-40B4-BE49-F238E27FC236}">
                <a16:creationId xmlns:a16="http://schemas.microsoft.com/office/drawing/2014/main" id="{9248C85A-553F-024C-8A4B-03A767FD631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51713" y="4076839"/>
            <a:ext cx="539970" cy="488281"/>
          </a:xfrm>
          <a:prstGeom prst="rect">
            <a:avLst/>
          </a:prstGeom>
        </p:spPr>
      </p:pic>
      <p:pic>
        <p:nvPicPr>
          <p:cNvPr id="410" name="Picture 409">
            <a:extLst>
              <a:ext uri="{FF2B5EF4-FFF2-40B4-BE49-F238E27FC236}">
                <a16:creationId xmlns:a16="http://schemas.microsoft.com/office/drawing/2014/main" id="{CEE2BC65-4749-944F-81AC-3A882116D4A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65420" y="3374056"/>
            <a:ext cx="539970" cy="488281"/>
          </a:xfrm>
          <a:prstGeom prst="rect">
            <a:avLst/>
          </a:prstGeom>
        </p:spPr>
      </p:pic>
      <p:pic>
        <p:nvPicPr>
          <p:cNvPr id="411" name="Picture 410">
            <a:extLst>
              <a:ext uri="{FF2B5EF4-FFF2-40B4-BE49-F238E27FC236}">
                <a16:creationId xmlns:a16="http://schemas.microsoft.com/office/drawing/2014/main" id="{B491D8AF-580D-BF45-BBED-C0F92D20181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705390" y="3381489"/>
            <a:ext cx="539970" cy="488281"/>
          </a:xfrm>
          <a:prstGeom prst="rect">
            <a:avLst/>
          </a:prstGeom>
        </p:spPr>
      </p:pic>
      <p:pic>
        <p:nvPicPr>
          <p:cNvPr id="412" name="Picture 411">
            <a:extLst>
              <a:ext uri="{FF2B5EF4-FFF2-40B4-BE49-F238E27FC236}">
                <a16:creationId xmlns:a16="http://schemas.microsoft.com/office/drawing/2014/main" id="{9087AFE2-E925-A84C-BAB8-547883B9724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82997" y="4076839"/>
            <a:ext cx="539970" cy="488281"/>
          </a:xfrm>
          <a:prstGeom prst="rect">
            <a:avLst/>
          </a:prstGeom>
        </p:spPr>
      </p:pic>
      <p:pic>
        <p:nvPicPr>
          <p:cNvPr id="413" name="Picture 412">
            <a:extLst>
              <a:ext uri="{FF2B5EF4-FFF2-40B4-BE49-F238E27FC236}">
                <a16:creationId xmlns:a16="http://schemas.microsoft.com/office/drawing/2014/main" id="{FB91EBFB-007B-6C42-907B-8E8F18C2E75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622967" y="4084272"/>
            <a:ext cx="539970" cy="488281"/>
          </a:xfrm>
          <a:prstGeom prst="rect">
            <a:avLst/>
          </a:prstGeom>
        </p:spPr>
      </p:pic>
      <p:pic>
        <p:nvPicPr>
          <p:cNvPr id="414" name="Picture 413">
            <a:extLst>
              <a:ext uri="{FF2B5EF4-FFF2-40B4-BE49-F238E27FC236}">
                <a16:creationId xmlns:a16="http://schemas.microsoft.com/office/drawing/2014/main" id="{294975D5-D376-B341-992E-6D884B5AC92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436435" y="3353854"/>
            <a:ext cx="539970" cy="488281"/>
          </a:xfrm>
          <a:prstGeom prst="rect">
            <a:avLst/>
          </a:prstGeom>
        </p:spPr>
      </p:pic>
      <p:pic>
        <p:nvPicPr>
          <p:cNvPr id="415" name="Picture 414">
            <a:extLst>
              <a:ext uri="{FF2B5EF4-FFF2-40B4-BE49-F238E27FC236}">
                <a16:creationId xmlns:a16="http://schemas.microsoft.com/office/drawing/2014/main" id="{B4494661-A4EB-4C46-8354-33BB1A24F03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976405" y="3361287"/>
            <a:ext cx="539970" cy="488281"/>
          </a:xfrm>
          <a:prstGeom prst="rect">
            <a:avLst/>
          </a:prstGeom>
        </p:spPr>
      </p:pic>
      <p:pic>
        <p:nvPicPr>
          <p:cNvPr id="416" name="Picture 415">
            <a:extLst>
              <a:ext uri="{FF2B5EF4-FFF2-40B4-BE49-F238E27FC236}">
                <a16:creationId xmlns:a16="http://schemas.microsoft.com/office/drawing/2014/main" id="{7D25F7F9-8F9C-F046-A86B-DF9A3CE8FE1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54012" y="4056637"/>
            <a:ext cx="539970" cy="488281"/>
          </a:xfrm>
          <a:prstGeom prst="rect">
            <a:avLst/>
          </a:prstGeom>
        </p:spPr>
      </p:pic>
      <p:pic>
        <p:nvPicPr>
          <p:cNvPr id="417" name="Picture 416">
            <a:extLst>
              <a:ext uri="{FF2B5EF4-FFF2-40B4-BE49-F238E27FC236}">
                <a16:creationId xmlns:a16="http://schemas.microsoft.com/office/drawing/2014/main" id="{F5C48A70-5695-4145-AD13-7AFEEB623BB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893982" y="4064070"/>
            <a:ext cx="539970" cy="488281"/>
          </a:xfrm>
          <a:prstGeom prst="rect">
            <a:avLst/>
          </a:prstGeom>
        </p:spPr>
      </p:pic>
      <p:pic>
        <p:nvPicPr>
          <p:cNvPr id="418" name="Picture 417">
            <a:extLst>
              <a:ext uri="{FF2B5EF4-FFF2-40B4-BE49-F238E27FC236}">
                <a16:creationId xmlns:a16="http://schemas.microsoft.com/office/drawing/2014/main" id="{64E66088-224C-6346-9AEE-1271DC013D4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667494" y="3336511"/>
            <a:ext cx="539970" cy="488281"/>
          </a:xfrm>
          <a:prstGeom prst="rect">
            <a:avLst/>
          </a:prstGeom>
        </p:spPr>
      </p:pic>
      <p:pic>
        <p:nvPicPr>
          <p:cNvPr id="419" name="Picture 418">
            <a:extLst>
              <a:ext uri="{FF2B5EF4-FFF2-40B4-BE49-F238E27FC236}">
                <a16:creationId xmlns:a16="http://schemas.microsoft.com/office/drawing/2014/main" id="{19C14773-11F5-C44C-98E6-0BA94C1ABEF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207464" y="3343944"/>
            <a:ext cx="539970" cy="488281"/>
          </a:xfrm>
          <a:prstGeom prst="rect">
            <a:avLst/>
          </a:prstGeom>
        </p:spPr>
      </p:pic>
      <p:pic>
        <p:nvPicPr>
          <p:cNvPr id="420" name="Picture 419">
            <a:extLst>
              <a:ext uri="{FF2B5EF4-FFF2-40B4-BE49-F238E27FC236}">
                <a16:creationId xmlns:a16="http://schemas.microsoft.com/office/drawing/2014/main" id="{8D4B656A-16CA-B340-804B-9C9D71290D0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85071" y="4039294"/>
            <a:ext cx="539970" cy="488281"/>
          </a:xfrm>
          <a:prstGeom prst="rect">
            <a:avLst/>
          </a:prstGeom>
        </p:spPr>
      </p:pic>
      <p:pic>
        <p:nvPicPr>
          <p:cNvPr id="421" name="Picture 420">
            <a:extLst>
              <a:ext uri="{FF2B5EF4-FFF2-40B4-BE49-F238E27FC236}">
                <a16:creationId xmlns:a16="http://schemas.microsoft.com/office/drawing/2014/main" id="{0DCDACC5-F18B-E04D-B68C-CDA1DEC2290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125041" y="4046727"/>
            <a:ext cx="539970" cy="488281"/>
          </a:xfrm>
          <a:prstGeom prst="rect">
            <a:avLst/>
          </a:prstGeom>
        </p:spPr>
      </p:pic>
      <p:pic>
        <p:nvPicPr>
          <p:cNvPr id="422" name="Picture 421">
            <a:extLst>
              <a:ext uri="{FF2B5EF4-FFF2-40B4-BE49-F238E27FC236}">
                <a16:creationId xmlns:a16="http://schemas.microsoft.com/office/drawing/2014/main" id="{92DBA375-59D1-8E4C-8D71-DAD07F96159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970240" y="3219492"/>
            <a:ext cx="539970" cy="488281"/>
          </a:xfrm>
          <a:prstGeom prst="rect">
            <a:avLst/>
          </a:prstGeom>
        </p:spPr>
      </p:pic>
      <p:pic>
        <p:nvPicPr>
          <p:cNvPr id="423" name="Picture 422">
            <a:extLst>
              <a:ext uri="{FF2B5EF4-FFF2-40B4-BE49-F238E27FC236}">
                <a16:creationId xmlns:a16="http://schemas.microsoft.com/office/drawing/2014/main" id="{9F29E276-16AA-E64D-B50E-05DF69AA6B4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510210" y="3226925"/>
            <a:ext cx="539970" cy="488281"/>
          </a:xfrm>
          <a:prstGeom prst="rect">
            <a:avLst/>
          </a:prstGeom>
        </p:spPr>
      </p:pic>
      <p:pic>
        <p:nvPicPr>
          <p:cNvPr id="424" name="Picture 423">
            <a:extLst>
              <a:ext uri="{FF2B5EF4-FFF2-40B4-BE49-F238E27FC236}">
                <a16:creationId xmlns:a16="http://schemas.microsoft.com/office/drawing/2014/main" id="{51FBF13D-4C93-D644-BCF6-01A9610E450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87817" y="3922275"/>
            <a:ext cx="539970" cy="488281"/>
          </a:xfrm>
          <a:prstGeom prst="rect">
            <a:avLst/>
          </a:prstGeom>
        </p:spPr>
      </p:pic>
      <p:pic>
        <p:nvPicPr>
          <p:cNvPr id="425" name="Picture 424">
            <a:extLst>
              <a:ext uri="{FF2B5EF4-FFF2-40B4-BE49-F238E27FC236}">
                <a16:creationId xmlns:a16="http://schemas.microsoft.com/office/drawing/2014/main" id="{7579F717-691B-4542-9D50-F548243437D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427787" y="3929708"/>
            <a:ext cx="539970" cy="488281"/>
          </a:xfrm>
          <a:prstGeom prst="rect">
            <a:avLst/>
          </a:prstGeom>
        </p:spPr>
      </p:pic>
      <p:pic>
        <p:nvPicPr>
          <p:cNvPr id="426" name="Picture 425">
            <a:extLst>
              <a:ext uri="{FF2B5EF4-FFF2-40B4-BE49-F238E27FC236}">
                <a16:creationId xmlns:a16="http://schemas.microsoft.com/office/drawing/2014/main" id="{D5A9F88B-E047-6540-802B-C4E93ECC885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43047" y="4674045"/>
            <a:ext cx="539970" cy="488281"/>
          </a:xfrm>
          <a:prstGeom prst="rect">
            <a:avLst/>
          </a:prstGeom>
        </p:spPr>
      </p:pic>
      <p:pic>
        <p:nvPicPr>
          <p:cNvPr id="427" name="Picture 426">
            <a:extLst>
              <a:ext uri="{FF2B5EF4-FFF2-40B4-BE49-F238E27FC236}">
                <a16:creationId xmlns:a16="http://schemas.microsoft.com/office/drawing/2014/main" id="{0EB7FF48-2987-3144-9F50-038E238E66B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383017" y="4681478"/>
            <a:ext cx="539970" cy="488281"/>
          </a:xfrm>
          <a:prstGeom prst="rect">
            <a:avLst/>
          </a:prstGeom>
        </p:spPr>
      </p:pic>
      <p:pic>
        <p:nvPicPr>
          <p:cNvPr id="428" name="Picture 427">
            <a:extLst>
              <a:ext uri="{FF2B5EF4-FFF2-40B4-BE49-F238E27FC236}">
                <a16:creationId xmlns:a16="http://schemas.microsoft.com/office/drawing/2014/main" id="{6EAC35D0-8C1F-784D-9E24-21A145FBC1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760624" y="5376828"/>
            <a:ext cx="539970" cy="488281"/>
          </a:xfrm>
          <a:prstGeom prst="rect">
            <a:avLst/>
          </a:prstGeom>
        </p:spPr>
      </p:pic>
      <p:pic>
        <p:nvPicPr>
          <p:cNvPr id="429" name="Picture 428">
            <a:extLst>
              <a:ext uri="{FF2B5EF4-FFF2-40B4-BE49-F238E27FC236}">
                <a16:creationId xmlns:a16="http://schemas.microsoft.com/office/drawing/2014/main" id="{33196223-57E0-CD43-B211-63F8B001EDE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300594" y="5384261"/>
            <a:ext cx="539970" cy="488281"/>
          </a:xfrm>
          <a:prstGeom prst="rect">
            <a:avLst/>
          </a:prstGeom>
        </p:spPr>
      </p:pic>
      <p:pic>
        <p:nvPicPr>
          <p:cNvPr id="430" name="Picture 429">
            <a:extLst>
              <a:ext uri="{FF2B5EF4-FFF2-40B4-BE49-F238E27FC236}">
                <a16:creationId xmlns:a16="http://schemas.microsoft.com/office/drawing/2014/main" id="{89D40BA6-2C30-9B4B-8C98-D21818F995A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14301" y="4681478"/>
            <a:ext cx="539970" cy="488281"/>
          </a:xfrm>
          <a:prstGeom prst="rect">
            <a:avLst/>
          </a:prstGeom>
        </p:spPr>
      </p:pic>
      <p:pic>
        <p:nvPicPr>
          <p:cNvPr id="431" name="Picture 430">
            <a:extLst>
              <a:ext uri="{FF2B5EF4-FFF2-40B4-BE49-F238E27FC236}">
                <a16:creationId xmlns:a16="http://schemas.microsoft.com/office/drawing/2014/main" id="{131E3B0F-4311-B841-BB57-A92F02EAD68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554271" y="4688911"/>
            <a:ext cx="539970" cy="488281"/>
          </a:xfrm>
          <a:prstGeom prst="rect">
            <a:avLst/>
          </a:prstGeom>
        </p:spPr>
      </p:pic>
      <p:pic>
        <p:nvPicPr>
          <p:cNvPr id="432" name="Picture 431">
            <a:extLst>
              <a:ext uri="{FF2B5EF4-FFF2-40B4-BE49-F238E27FC236}">
                <a16:creationId xmlns:a16="http://schemas.microsoft.com/office/drawing/2014/main" id="{DDB6031E-ADCD-D04E-9BD4-4E580720F61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931878" y="5384261"/>
            <a:ext cx="539970" cy="488281"/>
          </a:xfrm>
          <a:prstGeom prst="rect">
            <a:avLst/>
          </a:prstGeom>
        </p:spPr>
      </p:pic>
      <p:pic>
        <p:nvPicPr>
          <p:cNvPr id="433" name="Picture 432">
            <a:extLst>
              <a:ext uri="{FF2B5EF4-FFF2-40B4-BE49-F238E27FC236}">
                <a16:creationId xmlns:a16="http://schemas.microsoft.com/office/drawing/2014/main" id="{38769434-3B24-774F-BF22-607125F2EB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471848" y="5391694"/>
            <a:ext cx="539970" cy="488281"/>
          </a:xfrm>
          <a:prstGeom prst="rect">
            <a:avLst/>
          </a:prstGeom>
        </p:spPr>
      </p:pic>
      <p:pic>
        <p:nvPicPr>
          <p:cNvPr id="434" name="Picture 433">
            <a:extLst>
              <a:ext uri="{FF2B5EF4-FFF2-40B4-BE49-F238E27FC236}">
                <a16:creationId xmlns:a16="http://schemas.microsoft.com/office/drawing/2014/main" id="{E65FC0A2-8736-0441-9848-79DD29D03F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285316" y="4661276"/>
            <a:ext cx="539970" cy="488281"/>
          </a:xfrm>
          <a:prstGeom prst="rect">
            <a:avLst/>
          </a:prstGeom>
        </p:spPr>
      </p:pic>
      <p:pic>
        <p:nvPicPr>
          <p:cNvPr id="435" name="Picture 434">
            <a:extLst>
              <a:ext uri="{FF2B5EF4-FFF2-40B4-BE49-F238E27FC236}">
                <a16:creationId xmlns:a16="http://schemas.microsoft.com/office/drawing/2014/main" id="{DC88D160-46DB-C540-8FE2-D88DB0B4140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825286" y="4668709"/>
            <a:ext cx="539970" cy="488281"/>
          </a:xfrm>
          <a:prstGeom prst="rect">
            <a:avLst/>
          </a:prstGeom>
        </p:spPr>
      </p:pic>
      <p:pic>
        <p:nvPicPr>
          <p:cNvPr id="436" name="Picture 435">
            <a:extLst>
              <a:ext uri="{FF2B5EF4-FFF2-40B4-BE49-F238E27FC236}">
                <a16:creationId xmlns:a16="http://schemas.microsoft.com/office/drawing/2014/main" id="{D47782C8-C96E-5E44-A3CD-AAC8F601703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202893" y="5364059"/>
            <a:ext cx="539970" cy="488281"/>
          </a:xfrm>
          <a:prstGeom prst="rect">
            <a:avLst/>
          </a:prstGeom>
        </p:spPr>
      </p:pic>
      <p:pic>
        <p:nvPicPr>
          <p:cNvPr id="437" name="Picture 436">
            <a:extLst>
              <a:ext uri="{FF2B5EF4-FFF2-40B4-BE49-F238E27FC236}">
                <a16:creationId xmlns:a16="http://schemas.microsoft.com/office/drawing/2014/main" id="{DEAF1788-F0FC-024A-BB3C-1994B8D6DC7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742863" y="5371492"/>
            <a:ext cx="539970" cy="488281"/>
          </a:xfrm>
          <a:prstGeom prst="rect">
            <a:avLst/>
          </a:prstGeom>
        </p:spPr>
      </p:pic>
      <p:pic>
        <p:nvPicPr>
          <p:cNvPr id="438" name="Picture 437">
            <a:extLst>
              <a:ext uri="{FF2B5EF4-FFF2-40B4-BE49-F238E27FC236}">
                <a16:creationId xmlns:a16="http://schemas.microsoft.com/office/drawing/2014/main" id="{B09363EC-DE90-FC46-9E6B-691D5F20813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16375" y="4643933"/>
            <a:ext cx="539970" cy="488281"/>
          </a:xfrm>
          <a:prstGeom prst="rect">
            <a:avLst/>
          </a:prstGeom>
        </p:spPr>
      </p:pic>
      <p:pic>
        <p:nvPicPr>
          <p:cNvPr id="439" name="Picture 438">
            <a:extLst>
              <a:ext uri="{FF2B5EF4-FFF2-40B4-BE49-F238E27FC236}">
                <a16:creationId xmlns:a16="http://schemas.microsoft.com/office/drawing/2014/main" id="{794FBAAC-D3B2-B749-9104-12CC648C7EA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56345" y="4651366"/>
            <a:ext cx="539970" cy="488281"/>
          </a:xfrm>
          <a:prstGeom prst="rect">
            <a:avLst/>
          </a:prstGeom>
        </p:spPr>
      </p:pic>
      <p:pic>
        <p:nvPicPr>
          <p:cNvPr id="440" name="Picture 439">
            <a:extLst>
              <a:ext uri="{FF2B5EF4-FFF2-40B4-BE49-F238E27FC236}">
                <a16:creationId xmlns:a16="http://schemas.microsoft.com/office/drawing/2014/main" id="{1B920AEA-FF8C-F142-80FB-08DE9515932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433952" y="5346716"/>
            <a:ext cx="539970" cy="488281"/>
          </a:xfrm>
          <a:prstGeom prst="rect">
            <a:avLst/>
          </a:prstGeom>
        </p:spPr>
      </p:pic>
      <p:pic>
        <p:nvPicPr>
          <p:cNvPr id="441" name="Picture 440">
            <a:extLst>
              <a:ext uri="{FF2B5EF4-FFF2-40B4-BE49-F238E27FC236}">
                <a16:creationId xmlns:a16="http://schemas.microsoft.com/office/drawing/2014/main" id="{D3F5CD3B-4782-AD40-98D5-9767CAC196F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973922" y="5354149"/>
            <a:ext cx="539970" cy="488281"/>
          </a:xfrm>
          <a:prstGeom prst="rect">
            <a:avLst/>
          </a:prstGeom>
        </p:spPr>
      </p:pic>
      <p:pic>
        <p:nvPicPr>
          <p:cNvPr id="442" name="Picture 441">
            <a:extLst>
              <a:ext uri="{FF2B5EF4-FFF2-40B4-BE49-F238E27FC236}">
                <a16:creationId xmlns:a16="http://schemas.microsoft.com/office/drawing/2014/main" id="{3C1B19BA-BE84-3949-BE4A-B99362BAD8D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19121" y="4526914"/>
            <a:ext cx="539970" cy="488281"/>
          </a:xfrm>
          <a:prstGeom prst="rect">
            <a:avLst/>
          </a:prstGeom>
        </p:spPr>
      </p:pic>
      <p:pic>
        <p:nvPicPr>
          <p:cNvPr id="443" name="Picture 442">
            <a:extLst>
              <a:ext uri="{FF2B5EF4-FFF2-40B4-BE49-F238E27FC236}">
                <a16:creationId xmlns:a16="http://schemas.microsoft.com/office/drawing/2014/main" id="{429FFB68-74FD-CD4E-8B33-AB40DC72286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359091" y="4534347"/>
            <a:ext cx="539970" cy="488281"/>
          </a:xfrm>
          <a:prstGeom prst="rect">
            <a:avLst/>
          </a:prstGeom>
        </p:spPr>
      </p:pic>
      <p:pic>
        <p:nvPicPr>
          <p:cNvPr id="444" name="Picture 443">
            <a:extLst>
              <a:ext uri="{FF2B5EF4-FFF2-40B4-BE49-F238E27FC236}">
                <a16:creationId xmlns:a16="http://schemas.microsoft.com/office/drawing/2014/main" id="{6FDDE3E9-A1FF-2141-B84D-AA65604B4C6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736698" y="5229697"/>
            <a:ext cx="539970" cy="488281"/>
          </a:xfrm>
          <a:prstGeom prst="rect">
            <a:avLst/>
          </a:prstGeom>
        </p:spPr>
      </p:pic>
      <p:pic>
        <p:nvPicPr>
          <p:cNvPr id="445" name="Picture 444">
            <a:extLst>
              <a:ext uri="{FF2B5EF4-FFF2-40B4-BE49-F238E27FC236}">
                <a16:creationId xmlns:a16="http://schemas.microsoft.com/office/drawing/2014/main" id="{B07C342D-DD53-A14D-A7FC-10FE7F5788F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276668" y="5237130"/>
            <a:ext cx="539970" cy="488281"/>
          </a:xfrm>
          <a:prstGeom prst="rect">
            <a:avLst/>
          </a:prstGeom>
        </p:spPr>
      </p:pic>
      <p:pic>
        <p:nvPicPr>
          <p:cNvPr id="446" name="Picture 445">
            <a:extLst>
              <a:ext uri="{FF2B5EF4-FFF2-40B4-BE49-F238E27FC236}">
                <a16:creationId xmlns:a16="http://schemas.microsoft.com/office/drawing/2014/main" id="{BD0EFCA9-4B5E-2F4D-8D5A-58303586A2D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43502" y="5683685"/>
            <a:ext cx="539970" cy="488281"/>
          </a:xfrm>
          <a:prstGeom prst="rect">
            <a:avLst/>
          </a:prstGeom>
        </p:spPr>
      </p:pic>
      <p:pic>
        <p:nvPicPr>
          <p:cNvPr id="447" name="Picture 446">
            <a:extLst>
              <a:ext uri="{FF2B5EF4-FFF2-40B4-BE49-F238E27FC236}">
                <a16:creationId xmlns:a16="http://schemas.microsoft.com/office/drawing/2014/main" id="{D6200545-EC8B-CE4D-9CD2-4FF23262DBD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83472" y="5691118"/>
            <a:ext cx="539970" cy="488281"/>
          </a:xfrm>
          <a:prstGeom prst="rect">
            <a:avLst/>
          </a:prstGeom>
        </p:spPr>
      </p:pic>
      <p:pic>
        <p:nvPicPr>
          <p:cNvPr id="448" name="Picture 447">
            <a:extLst>
              <a:ext uri="{FF2B5EF4-FFF2-40B4-BE49-F238E27FC236}">
                <a16:creationId xmlns:a16="http://schemas.microsoft.com/office/drawing/2014/main" id="{2C7FF4DA-96F0-DE48-A5FC-D67A17E6C4A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61079" y="6386468"/>
            <a:ext cx="539970" cy="488281"/>
          </a:xfrm>
          <a:prstGeom prst="rect">
            <a:avLst/>
          </a:prstGeom>
        </p:spPr>
      </p:pic>
      <p:pic>
        <p:nvPicPr>
          <p:cNvPr id="449" name="Picture 448">
            <a:extLst>
              <a:ext uri="{FF2B5EF4-FFF2-40B4-BE49-F238E27FC236}">
                <a16:creationId xmlns:a16="http://schemas.microsoft.com/office/drawing/2014/main" id="{F576DF01-6C0E-6444-B930-6D8E626CDC7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01049" y="6393901"/>
            <a:ext cx="539970" cy="488281"/>
          </a:xfrm>
          <a:prstGeom prst="rect">
            <a:avLst/>
          </a:prstGeom>
        </p:spPr>
      </p:pic>
      <p:pic>
        <p:nvPicPr>
          <p:cNvPr id="450" name="Picture 449">
            <a:extLst>
              <a:ext uri="{FF2B5EF4-FFF2-40B4-BE49-F238E27FC236}">
                <a16:creationId xmlns:a16="http://schemas.microsoft.com/office/drawing/2014/main" id="{157352B5-7A4F-054D-8114-D88E391436A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14756" y="5691118"/>
            <a:ext cx="539970" cy="488281"/>
          </a:xfrm>
          <a:prstGeom prst="rect">
            <a:avLst/>
          </a:prstGeom>
        </p:spPr>
      </p:pic>
      <p:pic>
        <p:nvPicPr>
          <p:cNvPr id="451" name="Picture 450">
            <a:extLst>
              <a:ext uri="{FF2B5EF4-FFF2-40B4-BE49-F238E27FC236}">
                <a16:creationId xmlns:a16="http://schemas.microsoft.com/office/drawing/2014/main" id="{E968427A-B676-6F4F-9986-4CC83D37DD3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654726" y="5698551"/>
            <a:ext cx="539970" cy="488281"/>
          </a:xfrm>
          <a:prstGeom prst="rect">
            <a:avLst/>
          </a:prstGeom>
        </p:spPr>
      </p:pic>
      <p:pic>
        <p:nvPicPr>
          <p:cNvPr id="452" name="Picture 451">
            <a:extLst>
              <a:ext uri="{FF2B5EF4-FFF2-40B4-BE49-F238E27FC236}">
                <a16:creationId xmlns:a16="http://schemas.microsoft.com/office/drawing/2014/main" id="{15B129FD-5791-0A43-A00B-7D5C8DA4DCC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32333" y="6393901"/>
            <a:ext cx="539970" cy="488281"/>
          </a:xfrm>
          <a:prstGeom prst="rect">
            <a:avLst/>
          </a:prstGeom>
        </p:spPr>
      </p:pic>
      <p:pic>
        <p:nvPicPr>
          <p:cNvPr id="453" name="Picture 452">
            <a:extLst>
              <a:ext uri="{FF2B5EF4-FFF2-40B4-BE49-F238E27FC236}">
                <a16:creationId xmlns:a16="http://schemas.microsoft.com/office/drawing/2014/main" id="{E3166935-7846-1944-B385-91E710D1815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572303" y="6401334"/>
            <a:ext cx="539970" cy="488281"/>
          </a:xfrm>
          <a:prstGeom prst="rect">
            <a:avLst/>
          </a:prstGeom>
        </p:spPr>
      </p:pic>
      <p:pic>
        <p:nvPicPr>
          <p:cNvPr id="454" name="Picture 453">
            <a:extLst>
              <a:ext uri="{FF2B5EF4-FFF2-40B4-BE49-F238E27FC236}">
                <a16:creationId xmlns:a16="http://schemas.microsoft.com/office/drawing/2014/main" id="{282A88B3-68F3-6241-A51C-B9DA2E409EB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85771" y="5670916"/>
            <a:ext cx="539970" cy="488281"/>
          </a:xfrm>
          <a:prstGeom prst="rect">
            <a:avLst/>
          </a:prstGeom>
        </p:spPr>
      </p:pic>
      <p:pic>
        <p:nvPicPr>
          <p:cNvPr id="455" name="Picture 454">
            <a:extLst>
              <a:ext uri="{FF2B5EF4-FFF2-40B4-BE49-F238E27FC236}">
                <a16:creationId xmlns:a16="http://schemas.microsoft.com/office/drawing/2014/main" id="{06F4D8D0-A84A-664C-B324-D4942A206EB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925741" y="5678349"/>
            <a:ext cx="539970" cy="488281"/>
          </a:xfrm>
          <a:prstGeom prst="rect">
            <a:avLst/>
          </a:prstGeom>
        </p:spPr>
      </p:pic>
      <p:pic>
        <p:nvPicPr>
          <p:cNvPr id="456" name="Picture 455">
            <a:extLst>
              <a:ext uri="{FF2B5EF4-FFF2-40B4-BE49-F238E27FC236}">
                <a16:creationId xmlns:a16="http://schemas.microsoft.com/office/drawing/2014/main" id="{5389F449-3655-1D4C-8A14-7F0982E9CC2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03348" y="6373699"/>
            <a:ext cx="539970" cy="488281"/>
          </a:xfrm>
          <a:prstGeom prst="rect">
            <a:avLst/>
          </a:prstGeom>
        </p:spPr>
      </p:pic>
      <p:pic>
        <p:nvPicPr>
          <p:cNvPr id="457" name="Picture 456">
            <a:extLst>
              <a:ext uri="{FF2B5EF4-FFF2-40B4-BE49-F238E27FC236}">
                <a16:creationId xmlns:a16="http://schemas.microsoft.com/office/drawing/2014/main" id="{E81F2A41-6BC4-BE4A-BED1-F16B4DEE7D1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843318" y="6381132"/>
            <a:ext cx="539970" cy="488281"/>
          </a:xfrm>
          <a:prstGeom prst="rect">
            <a:avLst/>
          </a:prstGeom>
        </p:spPr>
      </p:pic>
      <p:pic>
        <p:nvPicPr>
          <p:cNvPr id="458" name="Picture 457">
            <a:extLst>
              <a:ext uri="{FF2B5EF4-FFF2-40B4-BE49-F238E27FC236}">
                <a16:creationId xmlns:a16="http://schemas.microsoft.com/office/drawing/2014/main" id="{0E91045D-C48A-7A41-94FA-CB29B9F9D04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616830" y="5653573"/>
            <a:ext cx="539970" cy="488281"/>
          </a:xfrm>
          <a:prstGeom prst="rect">
            <a:avLst/>
          </a:prstGeom>
        </p:spPr>
      </p:pic>
      <p:pic>
        <p:nvPicPr>
          <p:cNvPr id="459" name="Picture 458">
            <a:extLst>
              <a:ext uri="{FF2B5EF4-FFF2-40B4-BE49-F238E27FC236}">
                <a16:creationId xmlns:a16="http://schemas.microsoft.com/office/drawing/2014/main" id="{5B74046A-C0A3-A54E-8FA4-26F77A47AE3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156800" y="5661006"/>
            <a:ext cx="539970" cy="488281"/>
          </a:xfrm>
          <a:prstGeom prst="rect">
            <a:avLst/>
          </a:prstGeom>
        </p:spPr>
      </p:pic>
      <p:pic>
        <p:nvPicPr>
          <p:cNvPr id="460" name="Picture 459">
            <a:extLst>
              <a:ext uri="{FF2B5EF4-FFF2-40B4-BE49-F238E27FC236}">
                <a16:creationId xmlns:a16="http://schemas.microsoft.com/office/drawing/2014/main" id="{D57CD3C9-1B19-0844-BA99-767FADC61CD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34407" y="6356356"/>
            <a:ext cx="539970" cy="488281"/>
          </a:xfrm>
          <a:prstGeom prst="rect">
            <a:avLst/>
          </a:prstGeom>
        </p:spPr>
      </p:pic>
      <p:pic>
        <p:nvPicPr>
          <p:cNvPr id="461" name="Picture 460">
            <a:extLst>
              <a:ext uri="{FF2B5EF4-FFF2-40B4-BE49-F238E27FC236}">
                <a16:creationId xmlns:a16="http://schemas.microsoft.com/office/drawing/2014/main" id="{2AA2FDD8-C553-3D40-92EE-82E8283A3C7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74377" y="6363789"/>
            <a:ext cx="539970" cy="488281"/>
          </a:xfrm>
          <a:prstGeom prst="rect">
            <a:avLst/>
          </a:prstGeom>
        </p:spPr>
      </p:pic>
      <p:pic>
        <p:nvPicPr>
          <p:cNvPr id="462" name="Picture 461">
            <a:extLst>
              <a:ext uri="{FF2B5EF4-FFF2-40B4-BE49-F238E27FC236}">
                <a16:creationId xmlns:a16="http://schemas.microsoft.com/office/drawing/2014/main" id="{A3298A14-9C59-954E-8F35-CAA0BBF6875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919576" y="5536554"/>
            <a:ext cx="539970" cy="488281"/>
          </a:xfrm>
          <a:prstGeom prst="rect">
            <a:avLst/>
          </a:prstGeom>
        </p:spPr>
      </p:pic>
      <p:pic>
        <p:nvPicPr>
          <p:cNvPr id="463" name="Picture 462">
            <a:extLst>
              <a:ext uri="{FF2B5EF4-FFF2-40B4-BE49-F238E27FC236}">
                <a16:creationId xmlns:a16="http://schemas.microsoft.com/office/drawing/2014/main" id="{040C807D-278D-F547-800D-9D78E004FB6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459546" y="5543987"/>
            <a:ext cx="539970" cy="488281"/>
          </a:xfrm>
          <a:prstGeom prst="rect">
            <a:avLst/>
          </a:prstGeom>
        </p:spPr>
      </p:pic>
      <p:pic>
        <p:nvPicPr>
          <p:cNvPr id="464" name="Picture 463">
            <a:extLst>
              <a:ext uri="{FF2B5EF4-FFF2-40B4-BE49-F238E27FC236}">
                <a16:creationId xmlns:a16="http://schemas.microsoft.com/office/drawing/2014/main" id="{CB9A4C41-B9BA-5746-B0AE-2244B98372D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37153" y="6239337"/>
            <a:ext cx="539970" cy="488281"/>
          </a:xfrm>
          <a:prstGeom prst="rect">
            <a:avLst/>
          </a:prstGeom>
        </p:spPr>
      </p:pic>
      <p:pic>
        <p:nvPicPr>
          <p:cNvPr id="465" name="Picture 464">
            <a:extLst>
              <a:ext uri="{FF2B5EF4-FFF2-40B4-BE49-F238E27FC236}">
                <a16:creationId xmlns:a16="http://schemas.microsoft.com/office/drawing/2014/main" id="{A5C4A832-465E-FB41-9CE5-0BE8EF67385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377123" y="6246770"/>
            <a:ext cx="539970" cy="4882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99CB77-3110-2747-A534-40EDEF0A41DD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060154" y="519873"/>
            <a:ext cx="5785005" cy="585382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80253970-447F-3A4D-ADA7-5574A98CAD92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844800" y="177800"/>
            <a:ext cx="6502400" cy="6502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418DE4B-AFC8-D84A-8A92-157F4B412E75}"/>
              </a:ext>
            </a:extLst>
          </p:cNvPr>
          <p:cNvSpPr/>
          <p:nvPr/>
        </p:nvSpPr>
        <p:spPr>
          <a:xfrm>
            <a:off x="1121591" y="610763"/>
            <a:ext cx="9874144" cy="6160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B34A66C-6FA5-CD44-9BC5-CA72E6F0DC99}"/>
              </a:ext>
            </a:extLst>
          </p:cNvPr>
          <p:cNvSpPr/>
          <p:nvPr/>
        </p:nvSpPr>
        <p:spPr>
          <a:xfrm>
            <a:off x="2088747" y="1243969"/>
            <a:ext cx="24032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But now: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2047004-7E7E-1E46-AFE2-F3AFC4F737E1}"/>
              </a:ext>
            </a:extLst>
          </p:cNvPr>
          <p:cNvSpPr/>
          <p:nvPr/>
        </p:nvSpPr>
        <p:spPr>
          <a:xfrm>
            <a:off x="2942954" y="2652846"/>
            <a:ext cx="679064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await == </a:t>
            </a:r>
            <a:r>
              <a:rPr lang="en-US" sz="6600" dirty="0" err="1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goto</a:t>
            </a:r>
            <a:endParaRPr lang="en-US" sz="6600" dirty="0">
              <a:solidFill>
                <a:schemeClr val="accent4"/>
              </a:solidFill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28043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3790379" y="250070"/>
            <a:ext cx="75713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5: Async burgers</a:t>
            </a:r>
          </a:p>
        </p:txBody>
      </p:sp>
      <p:pic>
        <p:nvPicPr>
          <p:cNvPr id="404" name="Picture 403">
            <a:extLst>
              <a:ext uri="{FF2B5EF4-FFF2-40B4-BE49-F238E27FC236}">
                <a16:creationId xmlns:a16="http://schemas.microsoft.com/office/drawing/2014/main" id="{172BAC3F-AF85-004C-953A-46B6D278109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19376" y="1336327"/>
            <a:ext cx="4316248" cy="46727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D5FA9C-E7F2-9F45-8637-11EF32B78B2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42731" y="882868"/>
            <a:ext cx="5269538" cy="4672724"/>
          </a:xfrm>
          <a:prstGeom prst="rect">
            <a:avLst/>
          </a:prstGeom>
        </p:spPr>
      </p:pic>
      <p:pic>
        <p:nvPicPr>
          <p:cNvPr id="405" name="Picture 404">
            <a:extLst>
              <a:ext uri="{FF2B5EF4-FFF2-40B4-BE49-F238E27FC236}">
                <a16:creationId xmlns:a16="http://schemas.microsoft.com/office/drawing/2014/main" id="{22811247-C119-D54B-AEA7-1EE7C2C27BA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565567" y="1357420"/>
            <a:ext cx="1485901" cy="1618592"/>
          </a:xfrm>
          <a:prstGeom prst="rect">
            <a:avLst/>
          </a:prstGeom>
        </p:spPr>
      </p:pic>
      <p:pic>
        <p:nvPicPr>
          <p:cNvPr id="406" name="Picture 405">
            <a:extLst>
              <a:ext uri="{FF2B5EF4-FFF2-40B4-BE49-F238E27FC236}">
                <a16:creationId xmlns:a16="http://schemas.microsoft.com/office/drawing/2014/main" id="{CE498A3D-9CBA-AE49-8AE3-A7A9996DCCE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94166" y="3366623"/>
            <a:ext cx="539970" cy="488281"/>
          </a:xfrm>
          <a:prstGeom prst="rect">
            <a:avLst/>
          </a:prstGeom>
        </p:spPr>
      </p:pic>
      <p:pic>
        <p:nvPicPr>
          <p:cNvPr id="407" name="Picture 406">
            <a:extLst>
              <a:ext uri="{FF2B5EF4-FFF2-40B4-BE49-F238E27FC236}">
                <a16:creationId xmlns:a16="http://schemas.microsoft.com/office/drawing/2014/main" id="{94A8448F-85AA-FD4E-A824-48C810170BE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534136" y="3374056"/>
            <a:ext cx="539970" cy="488281"/>
          </a:xfrm>
          <a:prstGeom prst="rect">
            <a:avLst/>
          </a:prstGeom>
        </p:spPr>
      </p:pic>
      <p:pic>
        <p:nvPicPr>
          <p:cNvPr id="408" name="Picture 407">
            <a:extLst>
              <a:ext uri="{FF2B5EF4-FFF2-40B4-BE49-F238E27FC236}">
                <a16:creationId xmlns:a16="http://schemas.microsoft.com/office/drawing/2014/main" id="{ED577F8D-D655-FA4E-BE76-39BCDCA77693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11743" y="4069406"/>
            <a:ext cx="539970" cy="488281"/>
          </a:xfrm>
          <a:prstGeom prst="rect">
            <a:avLst/>
          </a:prstGeom>
        </p:spPr>
      </p:pic>
      <p:pic>
        <p:nvPicPr>
          <p:cNvPr id="409" name="Picture 408">
            <a:extLst>
              <a:ext uri="{FF2B5EF4-FFF2-40B4-BE49-F238E27FC236}">
                <a16:creationId xmlns:a16="http://schemas.microsoft.com/office/drawing/2014/main" id="{9248C85A-553F-024C-8A4B-03A767FD631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51713" y="4076839"/>
            <a:ext cx="539970" cy="488281"/>
          </a:xfrm>
          <a:prstGeom prst="rect">
            <a:avLst/>
          </a:prstGeom>
        </p:spPr>
      </p:pic>
      <p:pic>
        <p:nvPicPr>
          <p:cNvPr id="410" name="Picture 409">
            <a:extLst>
              <a:ext uri="{FF2B5EF4-FFF2-40B4-BE49-F238E27FC236}">
                <a16:creationId xmlns:a16="http://schemas.microsoft.com/office/drawing/2014/main" id="{CEE2BC65-4749-944F-81AC-3A882116D4A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65420" y="3374056"/>
            <a:ext cx="539970" cy="488281"/>
          </a:xfrm>
          <a:prstGeom prst="rect">
            <a:avLst/>
          </a:prstGeom>
        </p:spPr>
      </p:pic>
      <p:pic>
        <p:nvPicPr>
          <p:cNvPr id="411" name="Picture 410">
            <a:extLst>
              <a:ext uri="{FF2B5EF4-FFF2-40B4-BE49-F238E27FC236}">
                <a16:creationId xmlns:a16="http://schemas.microsoft.com/office/drawing/2014/main" id="{B491D8AF-580D-BF45-BBED-C0F92D20181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705390" y="3381489"/>
            <a:ext cx="539970" cy="488281"/>
          </a:xfrm>
          <a:prstGeom prst="rect">
            <a:avLst/>
          </a:prstGeom>
        </p:spPr>
      </p:pic>
      <p:pic>
        <p:nvPicPr>
          <p:cNvPr id="412" name="Picture 411">
            <a:extLst>
              <a:ext uri="{FF2B5EF4-FFF2-40B4-BE49-F238E27FC236}">
                <a16:creationId xmlns:a16="http://schemas.microsoft.com/office/drawing/2014/main" id="{9087AFE2-E925-A84C-BAB8-547883B9724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82997" y="4076839"/>
            <a:ext cx="539970" cy="488281"/>
          </a:xfrm>
          <a:prstGeom prst="rect">
            <a:avLst/>
          </a:prstGeom>
        </p:spPr>
      </p:pic>
      <p:pic>
        <p:nvPicPr>
          <p:cNvPr id="413" name="Picture 412">
            <a:extLst>
              <a:ext uri="{FF2B5EF4-FFF2-40B4-BE49-F238E27FC236}">
                <a16:creationId xmlns:a16="http://schemas.microsoft.com/office/drawing/2014/main" id="{FB91EBFB-007B-6C42-907B-8E8F18C2E75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622967" y="4084272"/>
            <a:ext cx="539970" cy="488281"/>
          </a:xfrm>
          <a:prstGeom prst="rect">
            <a:avLst/>
          </a:prstGeom>
        </p:spPr>
      </p:pic>
      <p:pic>
        <p:nvPicPr>
          <p:cNvPr id="414" name="Picture 413">
            <a:extLst>
              <a:ext uri="{FF2B5EF4-FFF2-40B4-BE49-F238E27FC236}">
                <a16:creationId xmlns:a16="http://schemas.microsoft.com/office/drawing/2014/main" id="{294975D5-D376-B341-992E-6D884B5AC92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436435" y="3353854"/>
            <a:ext cx="539970" cy="488281"/>
          </a:xfrm>
          <a:prstGeom prst="rect">
            <a:avLst/>
          </a:prstGeom>
        </p:spPr>
      </p:pic>
      <p:pic>
        <p:nvPicPr>
          <p:cNvPr id="415" name="Picture 414">
            <a:extLst>
              <a:ext uri="{FF2B5EF4-FFF2-40B4-BE49-F238E27FC236}">
                <a16:creationId xmlns:a16="http://schemas.microsoft.com/office/drawing/2014/main" id="{B4494661-A4EB-4C46-8354-33BB1A24F03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976405" y="3361287"/>
            <a:ext cx="539970" cy="488281"/>
          </a:xfrm>
          <a:prstGeom prst="rect">
            <a:avLst/>
          </a:prstGeom>
        </p:spPr>
      </p:pic>
      <p:pic>
        <p:nvPicPr>
          <p:cNvPr id="416" name="Picture 415">
            <a:extLst>
              <a:ext uri="{FF2B5EF4-FFF2-40B4-BE49-F238E27FC236}">
                <a16:creationId xmlns:a16="http://schemas.microsoft.com/office/drawing/2014/main" id="{7D25F7F9-8F9C-F046-A86B-DF9A3CE8FE1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54012" y="4056637"/>
            <a:ext cx="539970" cy="488281"/>
          </a:xfrm>
          <a:prstGeom prst="rect">
            <a:avLst/>
          </a:prstGeom>
        </p:spPr>
      </p:pic>
      <p:pic>
        <p:nvPicPr>
          <p:cNvPr id="417" name="Picture 416">
            <a:extLst>
              <a:ext uri="{FF2B5EF4-FFF2-40B4-BE49-F238E27FC236}">
                <a16:creationId xmlns:a16="http://schemas.microsoft.com/office/drawing/2014/main" id="{F5C48A70-5695-4145-AD13-7AFEEB623BB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893982" y="4064070"/>
            <a:ext cx="539970" cy="488281"/>
          </a:xfrm>
          <a:prstGeom prst="rect">
            <a:avLst/>
          </a:prstGeom>
        </p:spPr>
      </p:pic>
      <p:pic>
        <p:nvPicPr>
          <p:cNvPr id="418" name="Picture 417">
            <a:extLst>
              <a:ext uri="{FF2B5EF4-FFF2-40B4-BE49-F238E27FC236}">
                <a16:creationId xmlns:a16="http://schemas.microsoft.com/office/drawing/2014/main" id="{64E66088-224C-6346-9AEE-1271DC013D4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667494" y="3336511"/>
            <a:ext cx="539970" cy="488281"/>
          </a:xfrm>
          <a:prstGeom prst="rect">
            <a:avLst/>
          </a:prstGeom>
        </p:spPr>
      </p:pic>
      <p:pic>
        <p:nvPicPr>
          <p:cNvPr id="419" name="Picture 418">
            <a:extLst>
              <a:ext uri="{FF2B5EF4-FFF2-40B4-BE49-F238E27FC236}">
                <a16:creationId xmlns:a16="http://schemas.microsoft.com/office/drawing/2014/main" id="{19C14773-11F5-C44C-98E6-0BA94C1ABEF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207464" y="3343944"/>
            <a:ext cx="539970" cy="488281"/>
          </a:xfrm>
          <a:prstGeom prst="rect">
            <a:avLst/>
          </a:prstGeom>
        </p:spPr>
      </p:pic>
      <p:pic>
        <p:nvPicPr>
          <p:cNvPr id="420" name="Picture 419">
            <a:extLst>
              <a:ext uri="{FF2B5EF4-FFF2-40B4-BE49-F238E27FC236}">
                <a16:creationId xmlns:a16="http://schemas.microsoft.com/office/drawing/2014/main" id="{8D4B656A-16CA-B340-804B-9C9D71290D0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85071" y="4039294"/>
            <a:ext cx="539970" cy="488281"/>
          </a:xfrm>
          <a:prstGeom prst="rect">
            <a:avLst/>
          </a:prstGeom>
        </p:spPr>
      </p:pic>
      <p:pic>
        <p:nvPicPr>
          <p:cNvPr id="421" name="Picture 420">
            <a:extLst>
              <a:ext uri="{FF2B5EF4-FFF2-40B4-BE49-F238E27FC236}">
                <a16:creationId xmlns:a16="http://schemas.microsoft.com/office/drawing/2014/main" id="{0DCDACC5-F18B-E04D-B68C-CDA1DEC2290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125041" y="4046727"/>
            <a:ext cx="539970" cy="488281"/>
          </a:xfrm>
          <a:prstGeom prst="rect">
            <a:avLst/>
          </a:prstGeom>
        </p:spPr>
      </p:pic>
      <p:pic>
        <p:nvPicPr>
          <p:cNvPr id="422" name="Picture 421">
            <a:extLst>
              <a:ext uri="{FF2B5EF4-FFF2-40B4-BE49-F238E27FC236}">
                <a16:creationId xmlns:a16="http://schemas.microsoft.com/office/drawing/2014/main" id="{92DBA375-59D1-8E4C-8D71-DAD07F96159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970240" y="3219492"/>
            <a:ext cx="539970" cy="488281"/>
          </a:xfrm>
          <a:prstGeom prst="rect">
            <a:avLst/>
          </a:prstGeom>
        </p:spPr>
      </p:pic>
      <p:pic>
        <p:nvPicPr>
          <p:cNvPr id="423" name="Picture 422">
            <a:extLst>
              <a:ext uri="{FF2B5EF4-FFF2-40B4-BE49-F238E27FC236}">
                <a16:creationId xmlns:a16="http://schemas.microsoft.com/office/drawing/2014/main" id="{9F29E276-16AA-E64D-B50E-05DF69AA6B4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510210" y="3226925"/>
            <a:ext cx="539970" cy="488281"/>
          </a:xfrm>
          <a:prstGeom prst="rect">
            <a:avLst/>
          </a:prstGeom>
        </p:spPr>
      </p:pic>
      <p:pic>
        <p:nvPicPr>
          <p:cNvPr id="424" name="Picture 423">
            <a:extLst>
              <a:ext uri="{FF2B5EF4-FFF2-40B4-BE49-F238E27FC236}">
                <a16:creationId xmlns:a16="http://schemas.microsoft.com/office/drawing/2014/main" id="{51FBF13D-4C93-D644-BCF6-01A9610E450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87817" y="3922275"/>
            <a:ext cx="539970" cy="488281"/>
          </a:xfrm>
          <a:prstGeom prst="rect">
            <a:avLst/>
          </a:prstGeom>
        </p:spPr>
      </p:pic>
      <p:pic>
        <p:nvPicPr>
          <p:cNvPr id="425" name="Picture 424">
            <a:extLst>
              <a:ext uri="{FF2B5EF4-FFF2-40B4-BE49-F238E27FC236}">
                <a16:creationId xmlns:a16="http://schemas.microsoft.com/office/drawing/2014/main" id="{7579F717-691B-4542-9D50-F548243437D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427787" y="3929708"/>
            <a:ext cx="539970" cy="488281"/>
          </a:xfrm>
          <a:prstGeom prst="rect">
            <a:avLst/>
          </a:prstGeom>
        </p:spPr>
      </p:pic>
      <p:pic>
        <p:nvPicPr>
          <p:cNvPr id="426" name="Picture 425">
            <a:extLst>
              <a:ext uri="{FF2B5EF4-FFF2-40B4-BE49-F238E27FC236}">
                <a16:creationId xmlns:a16="http://schemas.microsoft.com/office/drawing/2014/main" id="{D5A9F88B-E047-6540-802B-C4E93ECC885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43047" y="4674045"/>
            <a:ext cx="539970" cy="488281"/>
          </a:xfrm>
          <a:prstGeom prst="rect">
            <a:avLst/>
          </a:prstGeom>
        </p:spPr>
      </p:pic>
      <p:pic>
        <p:nvPicPr>
          <p:cNvPr id="427" name="Picture 426">
            <a:extLst>
              <a:ext uri="{FF2B5EF4-FFF2-40B4-BE49-F238E27FC236}">
                <a16:creationId xmlns:a16="http://schemas.microsoft.com/office/drawing/2014/main" id="{0EB7FF48-2987-3144-9F50-038E238E66B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383017" y="4681478"/>
            <a:ext cx="539970" cy="488281"/>
          </a:xfrm>
          <a:prstGeom prst="rect">
            <a:avLst/>
          </a:prstGeom>
        </p:spPr>
      </p:pic>
      <p:pic>
        <p:nvPicPr>
          <p:cNvPr id="428" name="Picture 427">
            <a:extLst>
              <a:ext uri="{FF2B5EF4-FFF2-40B4-BE49-F238E27FC236}">
                <a16:creationId xmlns:a16="http://schemas.microsoft.com/office/drawing/2014/main" id="{6EAC35D0-8C1F-784D-9E24-21A145FBC1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760624" y="5376828"/>
            <a:ext cx="539970" cy="488281"/>
          </a:xfrm>
          <a:prstGeom prst="rect">
            <a:avLst/>
          </a:prstGeom>
        </p:spPr>
      </p:pic>
      <p:pic>
        <p:nvPicPr>
          <p:cNvPr id="429" name="Picture 428">
            <a:extLst>
              <a:ext uri="{FF2B5EF4-FFF2-40B4-BE49-F238E27FC236}">
                <a16:creationId xmlns:a16="http://schemas.microsoft.com/office/drawing/2014/main" id="{33196223-57E0-CD43-B211-63F8B001EDE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300594" y="5384261"/>
            <a:ext cx="539970" cy="488281"/>
          </a:xfrm>
          <a:prstGeom prst="rect">
            <a:avLst/>
          </a:prstGeom>
        </p:spPr>
      </p:pic>
      <p:pic>
        <p:nvPicPr>
          <p:cNvPr id="430" name="Picture 429">
            <a:extLst>
              <a:ext uri="{FF2B5EF4-FFF2-40B4-BE49-F238E27FC236}">
                <a16:creationId xmlns:a16="http://schemas.microsoft.com/office/drawing/2014/main" id="{89D40BA6-2C30-9B4B-8C98-D21818F995A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14301" y="4681478"/>
            <a:ext cx="539970" cy="488281"/>
          </a:xfrm>
          <a:prstGeom prst="rect">
            <a:avLst/>
          </a:prstGeom>
        </p:spPr>
      </p:pic>
      <p:pic>
        <p:nvPicPr>
          <p:cNvPr id="431" name="Picture 430">
            <a:extLst>
              <a:ext uri="{FF2B5EF4-FFF2-40B4-BE49-F238E27FC236}">
                <a16:creationId xmlns:a16="http://schemas.microsoft.com/office/drawing/2014/main" id="{131E3B0F-4311-B841-BB57-A92F02EAD68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554271" y="4688911"/>
            <a:ext cx="539970" cy="488281"/>
          </a:xfrm>
          <a:prstGeom prst="rect">
            <a:avLst/>
          </a:prstGeom>
        </p:spPr>
      </p:pic>
      <p:pic>
        <p:nvPicPr>
          <p:cNvPr id="432" name="Picture 431">
            <a:extLst>
              <a:ext uri="{FF2B5EF4-FFF2-40B4-BE49-F238E27FC236}">
                <a16:creationId xmlns:a16="http://schemas.microsoft.com/office/drawing/2014/main" id="{DDB6031E-ADCD-D04E-9BD4-4E580720F61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931878" y="5384261"/>
            <a:ext cx="539970" cy="488281"/>
          </a:xfrm>
          <a:prstGeom prst="rect">
            <a:avLst/>
          </a:prstGeom>
        </p:spPr>
      </p:pic>
      <p:pic>
        <p:nvPicPr>
          <p:cNvPr id="433" name="Picture 432">
            <a:extLst>
              <a:ext uri="{FF2B5EF4-FFF2-40B4-BE49-F238E27FC236}">
                <a16:creationId xmlns:a16="http://schemas.microsoft.com/office/drawing/2014/main" id="{38769434-3B24-774F-BF22-607125F2EB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471848" y="5391694"/>
            <a:ext cx="539970" cy="488281"/>
          </a:xfrm>
          <a:prstGeom prst="rect">
            <a:avLst/>
          </a:prstGeom>
        </p:spPr>
      </p:pic>
      <p:pic>
        <p:nvPicPr>
          <p:cNvPr id="434" name="Picture 433">
            <a:extLst>
              <a:ext uri="{FF2B5EF4-FFF2-40B4-BE49-F238E27FC236}">
                <a16:creationId xmlns:a16="http://schemas.microsoft.com/office/drawing/2014/main" id="{E65FC0A2-8736-0441-9848-79DD29D03F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285316" y="4661276"/>
            <a:ext cx="539970" cy="488281"/>
          </a:xfrm>
          <a:prstGeom prst="rect">
            <a:avLst/>
          </a:prstGeom>
        </p:spPr>
      </p:pic>
      <p:pic>
        <p:nvPicPr>
          <p:cNvPr id="435" name="Picture 434">
            <a:extLst>
              <a:ext uri="{FF2B5EF4-FFF2-40B4-BE49-F238E27FC236}">
                <a16:creationId xmlns:a16="http://schemas.microsoft.com/office/drawing/2014/main" id="{DC88D160-46DB-C540-8FE2-D88DB0B4140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825286" y="4668709"/>
            <a:ext cx="539970" cy="488281"/>
          </a:xfrm>
          <a:prstGeom prst="rect">
            <a:avLst/>
          </a:prstGeom>
        </p:spPr>
      </p:pic>
      <p:pic>
        <p:nvPicPr>
          <p:cNvPr id="436" name="Picture 435">
            <a:extLst>
              <a:ext uri="{FF2B5EF4-FFF2-40B4-BE49-F238E27FC236}">
                <a16:creationId xmlns:a16="http://schemas.microsoft.com/office/drawing/2014/main" id="{D47782C8-C96E-5E44-A3CD-AAC8F601703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202893" y="5364059"/>
            <a:ext cx="539970" cy="488281"/>
          </a:xfrm>
          <a:prstGeom prst="rect">
            <a:avLst/>
          </a:prstGeom>
        </p:spPr>
      </p:pic>
      <p:pic>
        <p:nvPicPr>
          <p:cNvPr id="437" name="Picture 436">
            <a:extLst>
              <a:ext uri="{FF2B5EF4-FFF2-40B4-BE49-F238E27FC236}">
                <a16:creationId xmlns:a16="http://schemas.microsoft.com/office/drawing/2014/main" id="{DEAF1788-F0FC-024A-BB3C-1994B8D6DC7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742863" y="5371492"/>
            <a:ext cx="539970" cy="488281"/>
          </a:xfrm>
          <a:prstGeom prst="rect">
            <a:avLst/>
          </a:prstGeom>
        </p:spPr>
      </p:pic>
      <p:pic>
        <p:nvPicPr>
          <p:cNvPr id="438" name="Picture 437">
            <a:extLst>
              <a:ext uri="{FF2B5EF4-FFF2-40B4-BE49-F238E27FC236}">
                <a16:creationId xmlns:a16="http://schemas.microsoft.com/office/drawing/2014/main" id="{B09363EC-DE90-FC46-9E6B-691D5F20813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16375" y="4643933"/>
            <a:ext cx="539970" cy="488281"/>
          </a:xfrm>
          <a:prstGeom prst="rect">
            <a:avLst/>
          </a:prstGeom>
        </p:spPr>
      </p:pic>
      <p:pic>
        <p:nvPicPr>
          <p:cNvPr id="439" name="Picture 438">
            <a:extLst>
              <a:ext uri="{FF2B5EF4-FFF2-40B4-BE49-F238E27FC236}">
                <a16:creationId xmlns:a16="http://schemas.microsoft.com/office/drawing/2014/main" id="{794FBAAC-D3B2-B749-9104-12CC648C7EA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56345" y="4651366"/>
            <a:ext cx="539970" cy="488281"/>
          </a:xfrm>
          <a:prstGeom prst="rect">
            <a:avLst/>
          </a:prstGeom>
        </p:spPr>
      </p:pic>
      <p:pic>
        <p:nvPicPr>
          <p:cNvPr id="440" name="Picture 439">
            <a:extLst>
              <a:ext uri="{FF2B5EF4-FFF2-40B4-BE49-F238E27FC236}">
                <a16:creationId xmlns:a16="http://schemas.microsoft.com/office/drawing/2014/main" id="{1B920AEA-FF8C-F142-80FB-08DE9515932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433952" y="5346716"/>
            <a:ext cx="539970" cy="488281"/>
          </a:xfrm>
          <a:prstGeom prst="rect">
            <a:avLst/>
          </a:prstGeom>
        </p:spPr>
      </p:pic>
      <p:pic>
        <p:nvPicPr>
          <p:cNvPr id="441" name="Picture 440">
            <a:extLst>
              <a:ext uri="{FF2B5EF4-FFF2-40B4-BE49-F238E27FC236}">
                <a16:creationId xmlns:a16="http://schemas.microsoft.com/office/drawing/2014/main" id="{D3F5CD3B-4782-AD40-98D5-9767CAC196F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973922" y="5354149"/>
            <a:ext cx="539970" cy="488281"/>
          </a:xfrm>
          <a:prstGeom prst="rect">
            <a:avLst/>
          </a:prstGeom>
        </p:spPr>
      </p:pic>
      <p:pic>
        <p:nvPicPr>
          <p:cNvPr id="442" name="Picture 441">
            <a:extLst>
              <a:ext uri="{FF2B5EF4-FFF2-40B4-BE49-F238E27FC236}">
                <a16:creationId xmlns:a16="http://schemas.microsoft.com/office/drawing/2014/main" id="{3C1B19BA-BE84-3949-BE4A-B99362BAD8D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19121" y="4526914"/>
            <a:ext cx="539970" cy="488281"/>
          </a:xfrm>
          <a:prstGeom prst="rect">
            <a:avLst/>
          </a:prstGeom>
        </p:spPr>
      </p:pic>
      <p:pic>
        <p:nvPicPr>
          <p:cNvPr id="443" name="Picture 442">
            <a:extLst>
              <a:ext uri="{FF2B5EF4-FFF2-40B4-BE49-F238E27FC236}">
                <a16:creationId xmlns:a16="http://schemas.microsoft.com/office/drawing/2014/main" id="{429FFB68-74FD-CD4E-8B33-AB40DC72286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359091" y="4534347"/>
            <a:ext cx="539970" cy="488281"/>
          </a:xfrm>
          <a:prstGeom prst="rect">
            <a:avLst/>
          </a:prstGeom>
        </p:spPr>
      </p:pic>
      <p:pic>
        <p:nvPicPr>
          <p:cNvPr id="444" name="Picture 443">
            <a:extLst>
              <a:ext uri="{FF2B5EF4-FFF2-40B4-BE49-F238E27FC236}">
                <a16:creationId xmlns:a16="http://schemas.microsoft.com/office/drawing/2014/main" id="{6FDDE3E9-A1FF-2141-B84D-AA65604B4C6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736698" y="5229697"/>
            <a:ext cx="539970" cy="488281"/>
          </a:xfrm>
          <a:prstGeom prst="rect">
            <a:avLst/>
          </a:prstGeom>
        </p:spPr>
      </p:pic>
      <p:pic>
        <p:nvPicPr>
          <p:cNvPr id="445" name="Picture 444">
            <a:extLst>
              <a:ext uri="{FF2B5EF4-FFF2-40B4-BE49-F238E27FC236}">
                <a16:creationId xmlns:a16="http://schemas.microsoft.com/office/drawing/2014/main" id="{B07C342D-DD53-A14D-A7FC-10FE7F5788F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276668" y="5237130"/>
            <a:ext cx="539970" cy="488281"/>
          </a:xfrm>
          <a:prstGeom prst="rect">
            <a:avLst/>
          </a:prstGeom>
        </p:spPr>
      </p:pic>
      <p:pic>
        <p:nvPicPr>
          <p:cNvPr id="446" name="Picture 445">
            <a:extLst>
              <a:ext uri="{FF2B5EF4-FFF2-40B4-BE49-F238E27FC236}">
                <a16:creationId xmlns:a16="http://schemas.microsoft.com/office/drawing/2014/main" id="{BD0EFCA9-4B5E-2F4D-8D5A-58303586A2D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43502" y="5683685"/>
            <a:ext cx="539970" cy="488281"/>
          </a:xfrm>
          <a:prstGeom prst="rect">
            <a:avLst/>
          </a:prstGeom>
        </p:spPr>
      </p:pic>
      <p:pic>
        <p:nvPicPr>
          <p:cNvPr id="447" name="Picture 446">
            <a:extLst>
              <a:ext uri="{FF2B5EF4-FFF2-40B4-BE49-F238E27FC236}">
                <a16:creationId xmlns:a16="http://schemas.microsoft.com/office/drawing/2014/main" id="{D6200545-EC8B-CE4D-9CD2-4FF23262DBD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83472" y="5691118"/>
            <a:ext cx="539970" cy="488281"/>
          </a:xfrm>
          <a:prstGeom prst="rect">
            <a:avLst/>
          </a:prstGeom>
        </p:spPr>
      </p:pic>
      <p:pic>
        <p:nvPicPr>
          <p:cNvPr id="448" name="Picture 447">
            <a:extLst>
              <a:ext uri="{FF2B5EF4-FFF2-40B4-BE49-F238E27FC236}">
                <a16:creationId xmlns:a16="http://schemas.microsoft.com/office/drawing/2014/main" id="{2C7FF4DA-96F0-DE48-A5FC-D67A17E6C4A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61079" y="6386468"/>
            <a:ext cx="539970" cy="488281"/>
          </a:xfrm>
          <a:prstGeom prst="rect">
            <a:avLst/>
          </a:prstGeom>
        </p:spPr>
      </p:pic>
      <p:pic>
        <p:nvPicPr>
          <p:cNvPr id="449" name="Picture 448">
            <a:extLst>
              <a:ext uri="{FF2B5EF4-FFF2-40B4-BE49-F238E27FC236}">
                <a16:creationId xmlns:a16="http://schemas.microsoft.com/office/drawing/2014/main" id="{F576DF01-6C0E-6444-B930-6D8E626CDC7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01049" y="6393901"/>
            <a:ext cx="539970" cy="488281"/>
          </a:xfrm>
          <a:prstGeom prst="rect">
            <a:avLst/>
          </a:prstGeom>
        </p:spPr>
      </p:pic>
      <p:pic>
        <p:nvPicPr>
          <p:cNvPr id="450" name="Picture 449">
            <a:extLst>
              <a:ext uri="{FF2B5EF4-FFF2-40B4-BE49-F238E27FC236}">
                <a16:creationId xmlns:a16="http://schemas.microsoft.com/office/drawing/2014/main" id="{157352B5-7A4F-054D-8114-D88E391436A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14756" y="5691118"/>
            <a:ext cx="539970" cy="488281"/>
          </a:xfrm>
          <a:prstGeom prst="rect">
            <a:avLst/>
          </a:prstGeom>
        </p:spPr>
      </p:pic>
      <p:pic>
        <p:nvPicPr>
          <p:cNvPr id="451" name="Picture 450">
            <a:extLst>
              <a:ext uri="{FF2B5EF4-FFF2-40B4-BE49-F238E27FC236}">
                <a16:creationId xmlns:a16="http://schemas.microsoft.com/office/drawing/2014/main" id="{E968427A-B676-6F4F-9986-4CC83D37DD3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654726" y="5698551"/>
            <a:ext cx="539970" cy="488281"/>
          </a:xfrm>
          <a:prstGeom prst="rect">
            <a:avLst/>
          </a:prstGeom>
        </p:spPr>
      </p:pic>
      <p:pic>
        <p:nvPicPr>
          <p:cNvPr id="452" name="Picture 451">
            <a:extLst>
              <a:ext uri="{FF2B5EF4-FFF2-40B4-BE49-F238E27FC236}">
                <a16:creationId xmlns:a16="http://schemas.microsoft.com/office/drawing/2014/main" id="{15B129FD-5791-0A43-A00B-7D5C8DA4DCC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32333" y="6393901"/>
            <a:ext cx="539970" cy="488281"/>
          </a:xfrm>
          <a:prstGeom prst="rect">
            <a:avLst/>
          </a:prstGeom>
        </p:spPr>
      </p:pic>
      <p:pic>
        <p:nvPicPr>
          <p:cNvPr id="453" name="Picture 452">
            <a:extLst>
              <a:ext uri="{FF2B5EF4-FFF2-40B4-BE49-F238E27FC236}">
                <a16:creationId xmlns:a16="http://schemas.microsoft.com/office/drawing/2014/main" id="{E3166935-7846-1944-B385-91E710D1815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572303" y="6401334"/>
            <a:ext cx="539970" cy="488281"/>
          </a:xfrm>
          <a:prstGeom prst="rect">
            <a:avLst/>
          </a:prstGeom>
        </p:spPr>
      </p:pic>
      <p:pic>
        <p:nvPicPr>
          <p:cNvPr id="454" name="Picture 453">
            <a:extLst>
              <a:ext uri="{FF2B5EF4-FFF2-40B4-BE49-F238E27FC236}">
                <a16:creationId xmlns:a16="http://schemas.microsoft.com/office/drawing/2014/main" id="{282A88B3-68F3-6241-A51C-B9DA2E409EB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85771" y="5670916"/>
            <a:ext cx="539970" cy="488281"/>
          </a:xfrm>
          <a:prstGeom prst="rect">
            <a:avLst/>
          </a:prstGeom>
        </p:spPr>
      </p:pic>
      <p:pic>
        <p:nvPicPr>
          <p:cNvPr id="455" name="Picture 454">
            <a:extLst>
              <a:ext uri="{FF2B5EF4-FFF2-40B4-BE49-F238E27FC236}">
                <a16:creationId xmlns:a16="http://schemas.microsoft.com/office/drawing/2014/main" id="{06F4D8D0-A84A-664C-B324-D4942A206EB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925741" y="5678349"/>
            <a:ext cx="539970" cy="488281"/>
          </a:xfrm>
          <a:prstGeom prst="rect">
            <a:avLst/>
          </a:prstGeom>
        </p:spPr>
      </p:pic>
      <p:pic>
        <p:nvPicPr>
          <p:cNvPr id="456" name="Picture 455">
            <a:extLst>
              <a:ext uri="{FF2B5EF4-FFF2-40B4-BE49-F238E27FC236}">
                <a16:creationId xmlns:a16="http://schemas.microsoft.com/office/drawing/2014/main" id="{5389F449-3655-1D4C-8A14-7F0982E9CC2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03348" y="6373699"/>
            <a:ext cx="539970" cy="488281"/>
          </a:xfrm>
          <a:prstGeom prst="rect">
            <a:avLst/>
          </a:prstGeom>
        </p:spPr>
      </p:pic>
      <p:pic>
        <p:nvPicPr>
          <p:cNvPr id="457" name="Picture 456">
            <a:extLst>
              <a:ext uri="{FF2B5EF4-FFF2-40B4-BE49-F238E27FC236}">
                <a16:creationId xmlns:a16="http://schemas.microsoft.com/office/drawing/2014/main" id="{E81F2A41-6BC4-BE4A-BED1-F16B4DEE7D1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843318" y="6381132"/>
            <a:ext cx="539970" cy="488281"/>
          </a:xfrm>
          <a:prstGeom prst="rect">
            <a:avLst/>
          </a:prstGeom>
        </p:spPr>
      </p:pic>
      <p:pic>
        <p:nvPicPr>
          <p:cNvPr id="458" name="Picture 457">
            <a:extLst>
              <a:ext uri="{FF2B5EF4-FFF2-40B4-BE49-F238E27FC236}">
                <a16:creationId xmlns:a16="http://schemas.microsoft.com/office/drawing/2014/main" id="{0E91045D-C48A-7A41-94FA-CB29B9F9D04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616830" y="5653573"/>
            <a:ext cx="539970" cy="488281"/>
          </a:xfrm>
          <a:prstGeom prst="rect">
            <a:avLst/>
          </a:prstGeom>
        </p:spPr>
      </p:pic>
      <p:pic>
        <p:nvPicPr>
          <p:cNvPr id="459" name="Picture 458">
            <a:extLst>
              <a:ext uri="{FF2B5EF4-FFF2-40B4-BE49-F238E27FC236}">
                <a16:creationId xmlns:a16="http://schemas.microsoft.com/office/drawing/2014/main" id="{5B74046A-C0A3-A54E-8FA4-26F77A47AE3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156800" y="5661006"/>
            <a:ext cx="539970" cy="488281"/>
          </a:xfrm>
          <a:prstGeom prst="rect">
            <a:avLst/>
          </a:prstGeom>
        </p:spPr>
      </p:pic>
      <p:pic>
        <p:nvPicPr>
          <p:cNvPr id="460" name="Picture 459">
            <a:extLst>
              <a:ext uri="{FF2B5EF4-FFF2-40B4-BE49-F238E27FC236}">
                <a16:creationId xmlns:a16="http://schemas.microsoft.com/office/drawing/2014/main" id="{D57CD3C9-1B19-0844-BA99-767FADC61CD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34407" y="6356356"/>
            <a:ext cx="539970" cy="488281"/>
          </a:xfrm>
          <a:prstGeom prst="rect">
            <a:avLst/>
          </a:prstGeom>
        </p:spPr>
      </p:pic>
      <p:pic>
        <p:nvPicPr>
          <p:cNvPr id="461" name="Picture 460">
            <a:extLst>
              <a:ext uri="{FF2B5EF4-FFF2-40B4-BE49-F238E27FC236}">
                <a16:creationId xmlns:a16="http://schemas.microsoft.com/office/drawing/2014/main" id="{2AA2FDD8-C553-3D40-92EE-82E8283A3C7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74377" y="6363789"/>
            <a:ext cx="539970" cy="488281"/>
          </a:xfrm>
          <a:prstGeom prst="rect">
            <a:avLst/>
          </a:prstGeom>
        </p:spPr>
      </p:pic>
      <p:pic>
        <p:nvPicPr>
          <p:cNvPr id="462" name="Picture 461">
            <a:extLst>
              <a:ext uri="{FF2B5EF4-FFF2-40B4-BE49-F238E27FC236}">
                <a16:creationId xmlns:a16="http://schemas.microsoft.com/office/drawing/2014/main" id="{A3298A14-9C59-954E-8F35-CAA0BBF6875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919576" y="5536554"/>
            <a:ext cx="539970" cy="488281"/>
          </a:xfrm>
          <a:prstGeom prst="rect">
            <a:avLst/>
          </a:prstGeom>
        </p:spPr>
      </p:pic>
      <p:pic>
        <p:nvPicPr>
          <p:cNvPr id="463" name="Picture 462">
            <a:extLst>
              <a:ext uri="{FF2B5EF4-FFF2-40B4-BE49-F238E27FC236}">
                <a16:creationId xmlns:a16="http://schemas.microsoft.com/office/drawing/2014/main" id="{040C807D-278D-F547-800D-9D78E004FB6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459546" y="5543987"/>
            <a:ext cx="539970" cy="488281"/>
          </a:xfrm>
          <a:prstGeom prst="rect">
            <a:avLst/>
          </a:prstGeom>
        </p:spPr>
      </p:pic>
      <p:pic>
        <p:nvPicPr>
          <p:cNvPr id="464" name="Picture 463">
            <a:extLst>
              <a:ext uri="{FF2B5EF4-FFF2-40B4-BE49-F238E27FC236}">
                <a16:creationId xmlns:a16="http://schemas.microsoft.com/office/drawing/2014/main" id="{CB9A4C41-B9BA-5746-B0AE-2244B98372D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37153" y="6239337"/>
            <a:ext cx="539970" cy="488281"/>
          </a:xfrm>
          <a:prstGeom prst="rect">
            <a:avLst/>
          </a:prstGeom>
        </p:spPr>
      </p:pic>
      <p:pic>
        <p:nvPicPr>
          <p:cNvPr id="465" name="Picture 464">
            <a:extLst>
              <a:ext uri="{FF2B5EF4-FFF2-40B4-BE49-F238E27FC236}">
                <a16:creationId xmlns:a16="http://schemas.microsoft.com/office/drawing/2014/main" id="{A5C4A832-465E-FB41-9CE5-0BE8EF67385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377123" y="6246770"/>
            <a:ext cx="539970" cy="4882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99CB77-3110-2747-A534-40EDEF0A41DD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060154" y="519873"/>
            <a:ext cx="5785005" cy="585382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80253970-447F-3A4D-ADA7-5574A98CAD92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844800" y="177800"/>
            <a:ext cx="6502400" cy="6502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418DE4B-AFC8-D84A-8A92-157F4B412E75}"/>
              </a:ext>
            </a:extLst>
          </p:cNvPr>
          <p:cNvSpPr/>
          <p:nvPr/>
        </p:nvSpPr>
        <p:spPr>
          <a:xfrm>
            <a:off x="1121591" y="610763"/>
            <a:ext cx="9874144" cy="6160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B34A66C-6FA5-CD44-9BC5-CA72E6F0DC99}"/>
              </a:ext>
            </a:extLst>
          </p:cNvPr>
          <p:cNvSpPr/>
          <p:nvPr/>
        </p:nvSpPr>
        <p:spPr>
          <a:xfrm>
            <a:off x="2088747" y="1243969"/>
            <a:ext cx="24032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But now: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2047004-7E7E-1E46-AFE2-F3AFC4F737E1}"/>
              </a:ext>
            </a:extLst>
          </p:cNvPr>
          <p:cNvSpPr/>
          <p:nvPr/>
        </p:nvSpPr>
        <p:spPr>
          <a:xfrm>
            <a:off x="2942954" y="2652846"/>
            <a:ext cx="679064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await == </a:t>
            </a:r>
            <a:r>
              <a:rPr lang="en-US" sz="6600" dirty="0" err="1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goto</a:t>
            </a:r>
            <a:endParaRPr lang="en-US" sz="6600" dirty="0">
              <a:solidFill>
                <a:schemeClr val="accent4"/>
              </a:solidFill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</p:txBody>
      </p:sp>
      <p:pic>
        <p:nvPicPr>
          <p:cNvPr id="71" name="Picture 2" descr="Edsger W. Dijkstra - Wikipedia">
            <a:extLst>
              <a:ext uri="{FF2B5EF4-FFF2-40B4-BE49-F238E27FC236}">
                <a16:creationId xmlns:a16="http://schemas.microsoft.com/office/drawing/2014/main" id="{4205C20D-6C0F-AE49-8239-D3DE6C0EE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422" y="1683835"/>
            <a:ext cx="3526139" cy="470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58B209-C62D-3340-AAA0-EC86F469666F}"/>
              </a:ext>
            </a:extLst>
          </p:cNvPr>
          <p:cNvSpPr/>
          <p:nvPr/>
        </p:nvSpPr>
        <p:spPr>
          <a:xfrm>
            <a:off x="3508847" y="5852340"/>
            <a:ext cx="1898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Edsger W. Dijkstra</a:t>
            </a:r>
            <a:endParaRPr lang="en-US" b="1" dirty="0"/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315AEF8B-392E-F543-8F6A-41DEA46A71E9}"/>
              </a:ext>
            </a:extLst>
          </p:cNvPr>
          <p:cNvSpPr/>
          <p:nvPr/>
        </p:nvSpPr>
        <p:spPr>
          <a:xfrm>
            <a:off x="5563628" y="716146"/>
            <a:ext cx="5144090" cy="3879370"/>
          </a:xfrm>
          <a:prstGeom prst="wedgeEllipseCallout">
            <a:avLst>
              <a:gd name="adj1" fmla="val -51889"/>
              <a:gd name="adj2" fmla="val 3676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accent4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GoTo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  <a:sym typeface="Wingdings" pitchFamily="2" charset="2"/>
              </a:rPr>
              <a:t> </a:t>
            </a:r>
            <a:r>
              <a:rPr lang="en-US" sz="2400" dirty="0">
                <a:solidFill>
                  <a:srgbClr val="FF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  <a:sym typeface="Wingdings" pitchFamily="2" charset="2"/>
              </a:rPr>
              <a:t>Bad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  <a:sym typeface="Wingdings" pitchFamily="2" charset="2"/>
              </a:rPr>
              <a:t>,</a:t>
            </a:r>
          </a:p>
          <a:p>
            <a:pPr algn="ctr"/>
            <a:endParaRPr lang="en-US" sz="24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  <a:sym typeface="Wingdings" pitchFamily="2" charset="2"/>
            </a:endParaRPr>
          </a:p>
          <a:p>
            <a:pPr algn="ctr"/>
            <a:endParaRPr lang="en-US" sz="24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  <a:sym typeface="Wingdings" pitchFamily="2" charset="2"/>
            </a:endParaRPr>
          </a:p>
          <a:p>
            <a:pPr algn="ctr"/>
            <a:r>
              <a:rPr lang="en-US" sz="2400" dirty="0">
                <a:solidFill>
                  <a:schemeClr val="accent4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  <a:sym typeface="Wingdings" pitchFamily="2" charset="2"/>
              </a:rPr>
              <a:t>Functions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  <a:sym typeface="Wingdings" pitchFamily="2" charset="2"/>
              </a:rPr>
              <a:t>  </a:t>
            </a:r>
            <a:r>
              <a:rPr lang="en-US" sz="24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  <a:sym typeface="Wingdings" pitchFamily="2" charset="2"/>
              </a:rPr>
              <a:t>Good</a:t>
            </a:r>
            <a:endParaRPr lang="en-US" sz="24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7844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3790379" y="250070"/>
            <a:ext cx="75713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5: Async burgers</a:t>
            </a:r>
          </a:p>
        </p:txBody>
      </p:sp>
      <p:pic>
        <p:nvPicPr>
          <p:cNvPr id="404" name="Picture 403">
            <a:extLst>
              <a:ext uri="{FF2B5EF4-FFF2-40B4-BE49-F238E27FC236}">
                <a16:creationId xmlns:a16="http://schemas.microsoft.com/office/drawing/2014/main" id="{172BAC3F-AF85-004C-953A-46B6D278109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19376" y="1336327"/>
            <a:ext cx="4316248" cy="46727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D5FA9C-E7F2-9F45-8637-11EF32B78B2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42731" y="882868"/>
            <a:ext cx="5269538" cy="4672724"/>
          </a:xfrm>
          <a:prstGeom prst="rect">
            <a:avLst/>
          </a:prstGeom>
        </p:spPr>
      </p:pic>
      <p:pic>
        <p:nvPicPr>
          <p:cNvPr id="405" name="Picture 404">
            <a:extLst>
              <a:ext uri="{FF2B5EF4-FFF2-40B4-BE49-F238E27FC236}">
                <a16:creationId xmlns:a16="http://schemas.microsoft.com/office/drawing/2014/main" id="{22811247-C119-D54B-AEA7-1EE7C2C27BA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565567" y="1357420"/>
            <a:ext cx="1485901" cy="1618592"/>
          </a:xfrm>
          <a:prstGeom prst="rect">
            <a:avLst/>
          </a:prstGeom>
        </p:spPr>
      </p:pic>
      <p:pic>
        <p:nvPicPr>
          <p:cNvPr id="406" name="Picture 405">
            <a:extLst>
              <a:ext uri="{FF2B5EF4-FFF2-40B4-BE49-F238E27FC236}">
                <a16:creationId xmlns:a16="http://schemas.microsoft.com/office/drawing/2014/main" id="{CE498A3D-9CBA-AE49-8AE3-A7A9996DCCE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94166" y="3366623"/>
            <a:ext cx="539970" cy="488281"/>
          </a:xfrm>
          <a:prstGeom prst="rect">
            <a:avLst/>
          </a:prstGeom>
        </p:spPr>
      </p:pic>
      <p:pic>
        <p:nvPicPr>
          <p:cNvPr id="407" name="Picture 406">
            <a:extLst>
              <a:ext uri="{FF2B5EF4-FFF2-40B4-BE49-F238E27FC236}">
                <a16:creationId xmlns:a16="http://schemas.microsoft.com/office/drawing/2014/main" id="{94A8448F-85AA-FD4E-A824-48C810170BE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534136" y="3374056"/>
            <a:ext cx="539970" cy="488281"/>
          </a:xfrm>
          <a:prstGeom prst="rect">
            <a:avLst/>
          </a:prstGeom>
        </p:spPr>
      </p:pic>
      <p:pic>
        <p:nvPicPr>
          <p:cNvPr id="408" name="Picture 407">
            <a:extLst>
              <a:ext uri="{FF2B5EF4-FFF2-40B4-BE49-F238E27FC236}">
                <a16:creationId xmlns:a16="http://schemas.microsoft.com/office/drawing/2014/main" id="{ED577F8D-D655-FA4E-BE76-39BCDCA77693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11743" y="4069406"/>
            <a:ext cx="539970" cy="488281"/>
          </a:xfrm>
          <a:prstGeom prst="rect">
            <a:avLst/>
          </a:prstGeom>
        </p:spPr>
      </p:pic>
      <p:pic>
        <p:nvPicPr>
          <p:cNvPr id="409" name="Picture 408">
            <a:extLst>
              <a:ext uri="{FF2B5EF4-FFF2-40B4-BE49-F238E27FC236}">
                <a16:creationId xmlns:a16="http://schemas.microsoft.com/office/drawing/2014/main" id="{9248C85A-553F-024C-8A4B-03A767FD631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51713" y="4076839"/>
            <a:ext cx="539970" cy="488281"/>
          </a:xfrm>
          <a:prstGeom prst="rect">
            <a:avLst/>
          </a:prstGeom>
        </p:spPr>
      </p:pic>
      <p:pic>
        <p:nvPicPr>
          <p:cNvPr id="410" name="Picture 409">
            <a:extLst>
              <a:ext uri="{FF2B5EF4-FFF2-40B4-BE49-F238E27FC236}">
                <a16:creationId xmlns:a16="http://schemas.microsoft.com/office/drawing/2014/main" id="{CEE2BC65-4749-944F-81AC-3A882116D4A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65420" y="3374056"/>
            <a:ext cx="539970" cy="488281"/>
          </a:xfrm>
          <a:prstGeom prst="rect">
            <a:avLst/>
          </a:prstGeom>
        </p:spPr>
      </p:pic>
      <p:pic>
        <p:nvPicPr>
          <p:cNvPr id="411" name="Picture 410">
            <a:extLst>
              <a:ext uri="{FF2B5EF4-FFF2-40B4-BE49-F238E27FC236}">
                <a16:creationId xmlns:a16="http://schemas.microsoft.com/office/drawing/2014/main" id="{B491D8AF-580D-BF45-BBED-C0F92D20181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705390" y="3381489"/>
            <a:ext cx="539970" cy="488281"/>
          </a:xfrm>
          <a:prstGeom prst="rect">
            <a:avLst/>
          </a:prstGeom>
        </p:spPr>
      </p:pic>
      <p:pic>
        <p:nvPicPr>
          <p:cNvPr id="412" name="Picture 411">
            <a:extLst>
              <a:ext uri="{FF2B5EF4-FFF2-40B4-BE49-F238E27FC236}">
                <a16:creationId xmlns:a16="http://schemas.microsoft.com/office/drawing/2014/main" id="{9087AFE2-E925-A84C-BAB8-547883B9724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82997" y="4076839"/>
            <a:ext cx="539970" cy="488281"/>
          </a:xfrm>
          <a:prstGeom prst="rect">
            <a:avLst/>
          </a:prstGeom>
        </p:spPr>
      </p:pic>
      <p:pic>
        <p:nvPicPr>
          <p:cNvPr id="413" name="Picture 412">
            <a:extLst>
              <a:ext uri="{FF2B5EF4-FFF2-40B4-BE49-F238E27FC236}">
                <a16:creationId xmlns:a16="http://schemas.microsoft.com/office/drawing/2014/main" id="{FB91EBFB-007B-6C42-907B-8E8F18C2E75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622967" y="4084272"/>
            <a:ext cx="539970" cy="488281"/>
          </a:xfrm>
          <a:prstGeom prst="rect">
            <a:avLst/>
          </a:prstGeom>
        </p:spPr>
      </p:pic>
      <p:pic>
        <p:nvPicPr>
          <p:cNvPr id="414" name="Picture 413">
            <a:extLst>
              <a:ext uri="{FF2B5EF4-FFF2-40B4-BE49-F238E27FC236}">
                <a16:creationId xmlns:a16="http://schemas.microsoft.com/office/drawing/2014/main" id="{294975D5-D376-B341-992E-6D884B5AC92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436435" y="3353854"/>
            <a:ext cx="539970" cy="488281"/>
          </a:xfrm>
          <a:prstGeom prst="rect">
            <a:avLst/>
          </a:prstGeom>
        </p:spPr>
      </p:pic>
      <p:pic>
        <p:nvPicPr>
          <p:cNvPr id="415" name="Picture 414">
            <a:extLst>
              <a:ext uri="{FF2B5EF4-FFF2-40B4-BE49-F238E27FC236}">
                <a16:creationId xmlns:a16="http://schemas.microsoft.com/office/drawing/2014/main" id="{B4494661-A4EB-4C46-8354-33BB1A24F03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976405" y="3361287"/>
            <a:ext cx="539970" cy="488281"/>
          </a:xfrm>
          <a:prstGeom prst="rect">
            <a:avLst/>
          </a:prstGeom>
        </p:spPr>
      </p:pic>
      <p:pic>
        <p:nvPicPr>
          <p:cNvPr id="416" name="Picture 415">
            <a:extLst>
              <a:ext uri="{FF2B5EF4-FFF2-40B4-BE49-F238E27FC236}">
                <a16:creationId xmlns:a16="http://schemas.microsoft.com/office/drawing/2014/main" id="{7D25F7F9-8F9C-F046-A86B-DF9A3CE8FE1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54012" y="4056637"/>
            <a:ext cx="539970" cy="488281"/>
          </a:xfrm>
          <a:prstGeom prst="rect">
            <a:avLst/>
          </a:prstGeom>
        </p:spPr>
      </p:pic>
      <p:pic>
        <p:nvPicPr>
          <p:cNvPr id="417" name="Picture 416">
            <a:extLst>
              <a:ext uri="{FF2B5EF4-FFF2-40B4-BE49-F238E27FC236}">
                <a16:creationId xmlns:a16="http://schemas.microsoft.com/office/drawing/2014/main" id="{F5C48A70-5695-4145-AD13-7AFEEB623BB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893982" y="4064070"/>
            <a:ext cx="539970" cy="488281"/>
          </a:xfrm>
          <a:prstGeom prst="rect">
            <a:avLst/>
          </a:prstGeom>
        </p:spPr>
      </p:pic>
      <p:pic>
        <p:nvPicPr>
          <p:cNvPr id="418" name="Picture 417">
            <a:extLst>
              <a:ext uri="{FF2B5EF4-FFF2-40B4-BE49-F238E27FC236}">
                <a16:creationId xmlns:a16="http://schemas.microsoft.com/office/drawing/2014/main" id="{64E66088-224C-6346-9AEE-1271DC013D4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667494" y="3336511"/>
            <a:ext cx="539970" cy="488281"/>
          </a:xfrm>
          <a:prstGeom prst="rect">
            <a:avLst/>
          </a:prstGeom>
        </p:spPr>
      </p:pic>
      <p:pic>
        <p:nvPicPr>
          <p:cNvPr id="419" name="Picture 418">
            <a:extLst>
              <a:ext uri="{FF2B5EF4-FFF2-40B4-BE49-F238E27FC236}">
                <a16:creationId xmlns:a16="http://schemas.microsoft.com/office/drawing/2014/main" id="{19C14773-11F5-C44C-98E6-0BA94C1ABEF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207464" y="3343944"/>
            <a:ext cx="539970" cy="488281"/>
          </a:xfrm>
          <a:prstGeom prst="rect">
            <a:avLst/>
          </a:prstGeom>
        </p:spPr>
      </p:pic>
      <p:pic>
        <p:nvPicPr>
          <p:cNvPr id="420" name="Picture 419">
            <a:extLst>
              <a:ext uri="{FF2B5EF4-FFF2-40B4-BE49-F238E27FC236}">
                <a16:creationId xmlns:a16="http://schemas.microsoft.com/office/drawing/2014/main" id="{8D4B656A-16CA-B340-804B-9C9D71290D0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85071" y="4039294"/>
            <a:ext cx="539970" cy="488281"/>
          </a:xfrm>
          <a:prstGeom prst="rect">
            <a:avLst/>
          </a:prstGeom>
        </p:spPr>
      </p:pic>
      <p:pic>
        <p:nvPicPr>
          <p:cNvPr id="421" name="Picture 420">
            <a:extLst>
              <a:ext uri="{FF2B5EF4-FFF2-40B4-BE49-F238E27FC236}">
                <a16:creationId xmlns:a16="http://schemas.microsoft.com/office/drawing/2014/main" id="{0DCDACC5-F18B-E04D-B68C-CDA1DEC2290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125041" y="4046727"/>
            <a:ext cx="539970" cy="488281"/>
          </a:xfrm>
          <a:prstGeom prst="rect">
            <a:avLst/>
          </a:prstGeom>
        </p:spPr>
      </p:pic>
      <p:pic>
        <p:nvPicPr>
          <p:cNvPr id="422" name="Picture 421">
            <a:extLst>
              <a:ext uri="{FF2B5EF4-FFF2-40B4-BE49-F238E27FC236}">
                <a16:creationId xmlns:a16="http://schemas.microsoft.com/office/drawing/2014/main" id="{92DBA375-59D1-8E4C-8D71-DAD07F96159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970240" y="3219492"/>
            <a:ext cx="539970" cy="488281"/>
          </a:xfrm>
          <a:prstGeom prst="rect">
            <a:avLst/>
          </a:prstGeom>
        </p:spPr>
      </p:pic>
      <p:pic>
        <p:nvPicPr>
          <p:cNvPr id="423" name="Picture 422">
            <a:extLst>
              <a:ext uri="{FF2B5EF4-FFF2-40B4-BE49-F238E27FC236}">
                <a16:creationId xmlns:a16="http://schemas.microsoft.com/office/drawing/2014/main" id="{9F29E276-16AA-E64D-B50E-05DF69AA6B4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510210" y="3226925"/>
            <a:ext cx="539970" cy="488281"/>
          </a:xfrm>
          <a:prstGeom prst="rect">
            <a:avLst/>
          </a:prstGeom>
        </p:spPr>
      </p:pic>
      <p:pic>
        <p:nvPicPr>
          <p:cNvPr id="424" name="Picture 423">
            <a:extLst>
              <a:ext uri="{FF2B5EF4-FFF2-40B4-BE49-F238E27FC236}">
                <a16:creationId xmlns:a16="http://schemas.microsoft.com/office/drawing/2014/main" id="{51FBF13D-4C93-D644-BCF6-01A9610E450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87817" y="3922275"/>
            <a:ext cx="539970" cy="488281"/>
          </a:xfrm>
          <a:prstGeom prst="rect">
            <a:avLst/>
          </a:prstGeom>
        </p:spPr>
      </p:pic>
      <p:pic>
        <p:nvPicPr>
          <p:cNvPr id="425" name="Picture 424">
            <a:extLst>
              <a:ext uri="{FF2B5EF4-FFF2-40B4-BE49-F238E27FC236}">
                <a16:creationId xmlns:a16="http://schemas.microsoft.com/office/drawing/2014/main" id="{7579F717-691B-4542-9D50-F548243437D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427787" y="3929708"/>
            <a:ext cx="539970" cy="488281"/>
          </a:xfrm>
          <a:prstGeom prst="rect">
            <a:avLst/>
          </a:prstGeom>
        </p:spPr>
      </p:pic>
      <p:pic>
        <p:nvPicPr>
          <p:cNvPr id="426" name="Picture 425">
            <a:extLst>
              <a:ext uri="{FF2B5EF4-FFF2-40B4-BE49-F238E27FC236}">
                <a16:creationId xmlns:a16="http://schemas.microsoft.com/office/drawing/2014/main" id="{D5A9F88B-E047-6540-802B-C4E93ECC885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43047" y="4674045"/>
            <a:ext cx="539970" cy="488281"/>
          </a:xfrm>
          <a:prstGeom prst="rect">
            <a:avLst/>
          </a:prstGeom>
        </p:spPr>
      </p:pic>
      <p:pic>
        <p:nvPicPr>
          <p:cNvPr id="427" name="Picture 426">
            <a:extLst>
              <a:ext uri="{FF2B5EF4-FFF2-40B4-BE49-F238E27FC236}">
                <a16:creationId xmlns:a16="http://schemas.microsoft.com/office/drawing/2014/main" id="{0EB7FF48-2987-3144-9F50-038E238E66B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383017" y="4681478"/>
            <a:ext cx="539970" cy="488281"/>
          </a:xfrm>
          <a:prstGeom prst="rect">
            <a:avLst/>
          </a:prstGeom>
        </p:spPr>
      </p:pic>
      <p:pic>
        <p:nvPicPr>
          <p:cNvPr id="428" name="Picture 427">
            <a:extLst>
              <a:ext uri="{FF2B5EF4-FFF2-40B4-BE49-F238E27FC236}">
                <a16:creationId xmlns:a16="http://schemas.microsoft.com/office/drawing/2014/main" id="{6EAC35D0-8C1F-784D-9E24-21A145FBC1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760624" y="5376828"/>
            <a:ext cx="539970" cy="488281"/>
          </a:xfrm>
          <a:prstGeom prst="rect">
            <a:avLst/>
          </a:prstGeom>
        </p:spPr>
      </p:pic>
      <p:pic>
        <p:nvPicPr>
          <p:cNvPr id="429" name="Picture 428">
            <a:extLst>
              <a:ext uri="{FF2B5EF4-FFF2-40B4-BE49-F238E27FC236}">
                <a16:creationId xmlns:a16="http://schemas.microsoft.com/office/drawing/2014/main" id="{33196223-57E0-CD43-B211-63F8B001EDE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300594" y="5384261"/>
            <a:ext cx="539970" cy="488281"/>
          </a:xfrm>
          <a:prstGeom prst="rect">
            <a:avLst/>
          </a:prstGeom>
        </p:spPr>
      </p:pic>
      <p:pic>
        <p:nvPicPr>
          <p:cNvPr id="430" name="Picture 429">
            <a:extLst>
              <a:ext uri="{FF2B5EF4-FFF2-40B4-BE49-F238E27FC236}">
                <a16:creationId xmlns:a16="http://schemas.microsoft.com/office/drawing/2014/main" id="{89D40BA6-2C30-9B4B-8C98-D21818F995A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14301" y="4681478"/>
            <a:ext cx="539970" cy="488281"/>
          </a:xfrm>
          <a:prstGeom prst="rect">
            <a:avLst/>
          </a:prstGeom>
        </p:spPr>
      </p:pic>
      <p:pic>
        <p:nvPicPr>
          <p:cNvPr id="431" name="Picture 430">
            <a:extLst>
              <a:ext uri="{FF2B5EF4-FFF2-40B4-BE49-F238E27FC236}">
                <a16:creationId xmlns:a16="http://schemas.microsoft.com/office/drawing/2014/main" id="{131E3B0F-4311-B841-BB57-A92F02EAD68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554271" y="4688911"/>
            <a:ext cx="539970" cy="488281"/>
          </a:xfrm>
          <a:prstGeom prst="rect">
            <a:avLst/>
          </a:prstGeom>
        </p:spPr>
      </p:pic>
      <p:pic>
        <p:nvPicPr>
          <p:cNvPr id="432" name="Picture 431">
            <a:extLst>
              <a:ext uri="{FF2B5EF4-FFF2-40B4-BE49-F238E27FC236}">
                <a16:creationId xmlns:a16="http://schemas.microsoft.com/office/drawing/2014/main" id="{DDB6031E-ADCD-D04E-9BD4-4E580720F61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931878" y="5384261"/>
            <a:ext cx="539970" cy="488281"/>
          </a:xfrm>
          <a:prstGeom prst="rect">
            <a:avLst/>
          </a:prstGeom>
        </p:spPr>
      </p:pic>
      <p:pic>
        <p:nvPicPr>
          <p:cNvPr id="433" name="Picture 432">
            <a:extLst>
              <a:ext uri="{FF2B5EF4-FFF2-40B4-BE49-F238E27FC236}">
                <a16:creationId xmlns:a16="http://schemas.microsoft.com/office/drawing/2014/main" id="{38769434-3B24-774F-BF22-607125F2EB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471848" y="5391694"/>
            <a:ext cx="539970" cy="488281"/>
          </a:xfrm>
          <a:prstGeom prst="rect">
            <a:avLst/>
          </a:prstGeom>
        </p:spPr>
      </p:pic>
      <p:pic>
        <p:nvPicPr>
          <p:cNvPr id="434" name="Picture 433">
            <a:extLst>
              <a:ext uri="{FF2B5EF4-FFF2-40B4-BE49-F238E27FC236}">
                <a16:creationId xmlns:a16="http://schemas.microsoft.com/office/drawing/2014/main" id="{E65FC0A2-8736-0441-9848-79DD29D03F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285316" y="4661276"/>
            <a:ext cx="539970" cy="488281"/>
          </a:xfrm>
          <a:prstGeom prst="rect">
            <a:avLst/>
          </a:prstGeom>
        </p:spPr>
      </p:pic>
      <p:pic>
        <p:nvPicPr>
          <p:cNvPr id="435" name="Picture 434">
            <a:extLst>
              <a:ext uri="{FF2B5EF4-FFF2-40B4-BE49-F238E27FC236}">
                <a16:creationId xmlns:a16="http://schemas.microsoft.com/office/drawing/2014/main" id="{DC88D160-46DB-C540-8FE2-D88DB0B4140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825286" y="4668709"/>
            <a:ext cx="539970" cy="488281"/>
          </a:xfrm>
          <a:prstGeom prst="rect">
            <a:avLst/>
          </a:prstGeom>
        </p:spPr>
      </p:pic>
      <p:pic>
        <p:nvPicPr>
          <p:cNvPr id="436" name="Picture 435">
            <a:extLst>
              <a:ext uri="{FF2B5EF4-FFF2-40B4-BE49-F238E27FC236}">
                <a16:creationId xmlns:a16="http://schemas.microsoft.com/office/drawing/2014/main" id="{D47782C8-C96E-5E44-A3CD-AAC8F601703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202893" y="5364059"/>
            <a:ext cx="539970" cy="488281"/>
          </a:xfrm>
          <a:prstGeom prst="rect">
            <a:avLst/>
          </a:prstGeom>
        </p:spPr>
      </p:pic>
      <p:pic>
        <p:nvPicPr>
          <p:cNvPr id="437" name="Picture 436">
            <a:extLst>
              <a:ext uri="{FF2B5EF4-FFF2-40B4-BE49-F238E27FC236}">
                <a16:creationId xmlns:a16="http://schemas.microsoft.com/office/drawing/2014/main" id="{DEAF1788-F0FC-024A-BB3C-1994B8D6DC7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742863" y="5371492"/>
            <a:ext cx="539970" cy="488281"/>
          </a:xfrm>
          <a:prstGeom prst="rect">
            <a:avLst/>
          </a:prstGeom>
        </p:spPr>
      </p:pic>
      <p:pic>
        <p:nvPicPr>
          <p:cNvPr id="438" name="Picture 437">
            <a:extLst>
              <a:ext uri="{FF2B5EF4-FFF2-40B4-BE49-F238E27FC236}">
                <a16:creationId xmlns:a16="http://schemas.microsoft.com/office/drawing/2014/main" id="{B09363EC-DE90-FC46-9E6B-691D5F20813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16375" y="4643933"/>
            <a:ext cx="539970" cy="488281"/>
          </a:xfrm>
          <a:prstGeom prst="rect">
            <a:avLst/>
          </a:prstGeom>
        </p:spPr>
      </p:pic>
      <p:pic>
        <p:nvPicPr>
          <p:cNvPr id="439" name="Picture 438">
            <a:extLst>
              <a:ext uri="{FF2B5EF4-FFF2-40B4-BE49-F238E27FC236}">
                <a16:creationId xmlns:a16="http://schemas.microsoft.com/office/drawing/2014/main" id="{794FBAAC-D3B2-B749-9104-12CC648C7EA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56345" y="4651366"/>
            <a:ext cx="539970" cy="488281"/>
          </a:xfrm>
          <a:prstGeom prst="rect">
            <a:avLst/>
          </a:prstGeom>
        </p:spPr>
      </p:pic>
      <p:pic>
        <p:nvPicPr>
          <p:cNvPr id="440" name="Picture 439">
            <a:extLst>
              <a:ext uri="{FF2B5EF4-FFF2-40B4-BE49-F238E27FC236}">
                <a16:creationId xmlns:a16="http://schemas.microsoft.com/office/drawing/2014/main" id="{1B920AEA-FF8C-F142-80FB-08DE9515932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433952" y="5346716"/>
            <a:ext cx="539970" cy="488281"/>
          </a:xfrm>
          <a:prstGeom prst="rect">
            <a:avLst/>
          </a:prstGeom>
        </p:spPr>
      </p:pic>
      <p:pic>
        <p:nvPicPr>
          <p:cNvPr id="441" name="Picture 440">
            <a:extLst>
              <a:ext uri="{FF2B5EF4-FFF2-40B4-BE49-F238E27FC236}">
                <a16:creationId xmlns:a16="http://schemas.microsoft.com/office/drawing/2014/main" id="{D3F5CD3B-4782-AD40-98D5-9767CAC196F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973922" y="5354149"/>
            <a:ext cx="539970" cy="488281"/>
          </a:xfrm>
          <a:prstGeom prst="rect">
            <a:avLst/>
          </a:prstGeom>
        </p:spPr>
      </p:pic>
      <p:pic>
        <p:nvPicPr>
          <p:cNvPr id="442" name="Picture 441">
            <a:extLst>
              <a:ext uri="{FF2B5EF4-FFF2-40B4-BE49-F238E27FC236}">
                <a16:creationId xmlns:a16="http://schemas.microsoft.com/office/drawing/2014/main" id="{3C1B19BA-BE84-3949-BE4A-B99362BAD8D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19121" y="4526914"/>
            <a:ext cx="539970" cy="488281"/>
          </a:xfrm>
          <a:prstGeom prst="rect">
            <a:avLst/>
          </a:prstGeom>
        </p:spPr>
      </p:pic>
      <p:pic>
        <p:nvPicPr>
          <p:cNvPr id="443" name="Picture 442">
            <a:extLst>
              <a:ext uri="{FF2B5EF4-FFF2-40B4-BE49-F238E27FC236}">
                <a16:creationId xmlns:a16="http://schemas.microsoft.com/office/drawing/2014/main" id="{429FFB68-74FD-CD4E-8B33-AB40DC72286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359091" y="4534347"/>
            <a:ext cx="539970" cy="488281"/>
          </a:xfrm>
          <a:prstGeom prst="rect">
            <a:avLst/>
          </a:prstGeom>
        </p:spPr>
      </p:pic>
      <p:pic>
        <p:nvPicPr>
          <p:cNvPr id="444" name="Picture 443">
            <a:extLst>
              <a:ext uri="{FF2B5EF4-FFF2-40B4-BE49-F238E27FC236}">
                <a16:creationId xmlns:a16="http://schemas.microsoft.com/office/drawing/2014/main" id="{6FDDE3E9-A1FF-2141-B84D-AA65604B4C6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736698" y="5229697"/>
            <a:ext cx="539970" cy="488281"/>
          </a:xfrm>
          <a:prstGeom prst="rect">
            <a:avLst/>
          </a:prstGeom>
        </p:spPr>
      </p:pic>
      <p:pic>
        <p:nvPicPr>
          <p:cNvPr id="445" name="Picture 444">
            <a:extLst>
              <a:ext uri="{FF2B5EF4-FFF2-40B4-BE49-F238E27FC236}">
                <a16:creationId xmlns:a16="http://schemas.microsoft.com/office/drawing/2014/main" id="{B07C342D-DD53-A14D-A7FC-10FE7F5788F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276668" y="5237130"/>
            <a:ext cx="539970" cy="488281"/>
          </a:xfrm>
          <a:prstGeom prst="rect">
            <a:avLst/>
          </a:prstGeom>
        </p:spPr>
      </p:pic>
      <p:pic>
        <p:nvPicPr>
          <p:cNvPr id="446" name="Picture 445">
            <a:extLst>
              <a:ext uri="{FF2B5EF4-FFF2-40B4-BE49-F238E27FC236}">
                <a16:creationId xmlns:a16="http://schemas.microsoft.com/office/drawing/2014/main" id="{BD0EFCA9-4B5E-2F4D-8D5A-58303586A2D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43502" y="5683685"/>
            <a:ext cx="539970" cy="488281"/>
          </a:xfrm>
          <a:prstGeom prst="rect">
            <a:avLst/>
          </a:prstGeom>
        </p:spPr>
      </p:pic>
      <p:pic>
        <p:nvPicPr>
          <p:cNvPr id="447" name="Picture 446">
            <a:extLst>
              <a:ext uri="{FF2B5EF4-FFF2-40B4-BE49-F238E27FC236}">
                <a16:creationId xmlns:a16="http://schemas.microsoft.com/office/drawing/2014/main" id="{D6200545-EC8B-CE4D-9CD2-4FF23262DBD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83472" y="5691118"/>
            <a:ext cx="539970" cy="488281"/>
          </a:xfrm>
          <a:prstGeom prst="rect">
            <a:avLst/>
          </a:prstGeom>
        </p:spPr>
      </p:pic>
      <p:pic>
        <p:nvPicPr>
          <p:cNvPr id="448" name="Picture 447">
            <a:extLst>
              <a:ext uri="{FF2B5EF4-FFF2-40B4-BE49-F238E27FC236}">
                <a16:creationId xmlns:a16="http://schemas.microsoft.com/office/drawing/2014/main" id="{2C7FF4DA-96F0-DE48-A5FC-D67A17E6C4A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61079" y="6386468"/>
            <a:ext cx="539970" cy="488281"/>
          </a:xfrm>
          <a:prstGeom prst="rect">
            <a:avLst/>
          </a:prstGeom>
        </p:spPr>
      </p:pic>
      <p:pic>
        <p:nvPicPr>
          <p:cNvPr id="449" name="Picture 448">
            <a:extLst>
              <a:ext uri="{FF2B5EF4-FFF2-40B4-BE49-F238E27FC236}">
                <a16:creationId xmlns:a16="http://schemas.microsoft.com/office/drawing/2014/main" id="{F576DF01-6C0E-6444-B930-6D8E626CDC7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01049" y="6393901"/>
            <a:ext cx="539970" cy="488281"/>
          </a:xfrm>
          <a:prstGeom prst="rect">
            <a:avLst/>
          </a:prstGeom>
        </p:spPr>
      </p:pic>
      <p:pic>
        <p:nvPicPr>
          <p:cNvPr id="450" name="Picture 449">
            <a:extLst>
              <a:ext uri="{FF2B5EF4-FFF2-40B4-BE49-F238E27FC236}">
                <a16:creationId xmlns:a16="http://schemas.microsoft.com/office/drawing/2014/main" id="{157352B5-7A4F-054D-8114-D88E391436A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14756" y="5691118"/>
            <a:ext cx="539970" cy="488281"/>
          </a:xfrm>
          <a:prstGeom prst="rect">
            <a:avLst/>
          </a:prstGeom>
        </p:spPr>
      </p:pic>
      <p:pic>
        <p:nvPicPr>
          <p:cNvPr id="451" name="Picture 450">
            <a:extLst>
              <a:ext uri="{FF2B5EF4-FFF2-40B4-BE49-F238E27FC236}">
                <a16:creationId xmlns:a16="http://schemas.microsoft.com/office/drawing/2014/main" id="{E968427A-B676-6F4F-9986-4CC83D37DD3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654726" y="5698551"/>
            <a:ext cx="539970" cy="488281"/>
          </a:xfrm>
          <a:prstGeom prst="rect">
            <a:avLst/>
          </a:prstGeom>
        </p:spPr>
      </p:pic>
      <p:pic>
        <p:nvPicPr>
          <p:cNvPr id="452" name="Picture 451">
            <a:extLst>
              <a:ext uri="{FF2B5EF4-FFF2-40B4-BE49-F238E27FC236}">
                <a16:creationId xmlns:a16="http://schemas.microsoft.com/office/drawing/2014/main" id="{15B129FD-5791-0A43-A00B-7D5C8DA4DCC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32333" y="6393901"/>
            <a:ext cx="539970" cy="488281"/>
          </a:xfrm>
          <a:prstGeom prst="rect">
            <a:avLst/>
          </a:prstGeom>
        </p:spPr>
      </p:pic>
      <p:pic>
        <p:nvPicPr>
          <p:cNvPr id="453" name="Picture 452">
            <a:extLst>
              <a:ext uri="{FF2B5EF4-FFF2-40B4-BE49-F238E27FC236}">
                <a16:creationId xmlns:a16="http://schemas.microsoft.com/office/drawing/2014/main" id="{E3166935-7846-1944-B385-91E710D1815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572303" y="6401334"/>
            <a:ext cx="539970" cy="488281"/>
          </a:xfrm>
          <a:prstGeom prst="rect">
            <a:avLst/>
          </a:prstGeom>
        </p:spPr>
      </p:pic>
      <p:pic>
        <p:nvPicPr>
          <p:cNvPr id="454" name="Picture 453">
            <a:extLst>
              <a:ext uri="{FF2B5EF4-FFF2-40B4-BE49-F238E27FC236}">
                <a16:creationId xmlns:a16="http://schemas.microsoft.com/office/drawing/2014/main" id="{282A88B3-68F3-6241-A51C-B9DA2E409EB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85771" y="5670916"/>
            <a:ext cx="539970" cy="488281"/>
          </a:xfrm>
          <a:prstGeom prst="rect">
            <a:avLst/>
          </a:prstGeom>
        </p:spPr>
      </p:pic>
      <p:pic>
        <p:nvPicPr>
          <p:cNvPr id="455" name="Picture 454">
            <a:extLst>
              <a:ext uri="{FF2B5EF4-FFF2-40B4-BE49-F238E27FC236}">
                <a16:creationId xmlns:a16="http://schemas.microsoft.com/office/drawing/2014/main" id="{06F4D8D0-A84A-664C-B324-D4942A206EB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925741" y="5678349"/>
            <a:ext cx="539970" cy="488281"/>
          </a:xfrm>
          <a:prstGeom prst="rect">
            <a:avLst/>
          </a:prstGeom>
        </p:spPr>
      </p:pic>
      <p:pic>
        <p:nvPicPr>
          <p:cNvPr id="456" name="Picture 455">
            <a:extLst>
              <a:ext uri="{FF2B5EF4-FFF2-40B4-BE49-F238E27FC236}">
                <a16:creationId xmlns:a16="http://schemas.microsoft.com/office/drawing/2014/main" id="{5389F449-3655-1D4C-8A14-7F0982E9CC2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03348" y="6373699"/>
            <a:ext cx="539970" cy="488281"/>
          </a:xfrm>
          <a:prstGeom prst="rect">
            <a:avLst/>
          </a:prstGeom>
        </p:spPr>
      </p:pic>
      <p:pic>
        <p:nvPicPr>
          <p:cNvPr id="457" name="Picture 456">
            <a:extLst>
              <a:ext uri="{FF2B5EF4-FFF2-40B4-BE49-F238E27FC236}">
                <a16:creationId xmlns:a16="http://schemas.microsoft.com/office/drawing/2014/main" id="{E81F2A41-6BC4-BE4A-BED1-F16B4DEE7D1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843318" y="6381132"/>
            <a:ext cx="539970" cy="488281"/>
          </a:xfrm>
          <a:prstGeom prst="rect">
            <a:avLst/>
          </a:prstGeom>
        </p:spPr>
      </p:pic>
      <p:pic>
        <p:nvPicPr>
          <p:cNvPr id="458" name="Picture 457">
            <a:extLst>
              <a:ext uri="{FF2B5EF4-FFF2-40B4-BE49-F238E27FC236}">
                <a16:creationId xmlns:a16="http://schemas.microsoft.com/office/drawing/2014/main" id="{0E91045D-C48A-7A41-94FA-CB29B9F9D04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616830" y="5653573"/>
            <a:ext cx="539970" cy="488281"/>
          </a:xfrm>
          <a:prstGeom prst="rect">
            <a:avLst/>
          </a:prstGeom>
        </p:spPr>
      </p:pic>
      <p:pic>
        <p:nvPicPr>
          <p:cNvPr id="459" name="Picture 458">
            <a:extLst>
              <a:ext uri="{FF2B5EF4-FFF2-40B4-BE49-F238E27FC236}">
                <a16:creationId xmlns:a16="http://schemas.microsoft.com/office/drawing/2014/main" id="{5B74046A-C0A3-A54E-8FA4-26F77A47AE3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156800" y="5661006"/>
            <a:ext cx="539970" cy="488281"/>
          </a:xfrm>
          <a:prstGeom prst="rect">
            <a:avLst/>
          </a:prstGeom>
        </p:spPr>
      </p:pic>
      <p:pic>
        <p:nvPicPr>
          <p:cNvPr id="460" name="Picture 459">
            <a:extLst>
              <a:ext uri="{FF2B5EF4-FFF2-40B4-BE49-F238E27FC236}">
                <a16:creationId xmlns:a16="http://schemas.microsoft.com/office/drawing/2014/main" id="{D57CD3C9-1B19-0844-BA99-767FADC61CD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34407" y="6356356"/>
            <a:ext cx="539970" cy="488281"/>
          </a:xfrm>
          <a:prstGeom prst="rect">
            <a:avLst/>
          </a:prstGeom>
        </p:spPr>
      </p:pic>
      <p:pic>
        <p:nvPicPr>
          <p:cNvPr id="461" name="Picture 460">
            <a:extLst>
              <a:ext uri="{FF2B5EF4-FFF2-40B4-BE49-F238E27FC236}">
                <a16:creationId xmlns:a16="http://schemas.microsoft.com/office/drawing/2014/main" id="{2AA2FDD8-C553-3D40-92EE-82E8283A3C7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74377" y="6363789"/>
            <a:ext cx="539970" cy="488281"/>
          </a:xfrm>
          <a:prstGeom prst="rect">
            <a:avLst/>
          </a:prstGeom>
        </p:spPr>
      </p:pic>
      <p:pic>
        <p:nvPicPr>
          <p:cNvPr id="462" name="Picture 461">
            <a:extLst>
              <a:ext uri="{FF2B5EF4-FFF2-40B4-BE49-F238E27FC236}">
                <a16:creationId xmlns:a16="http://schemas.microsoft.com/office/drawing/2014/main" id="{A3298A14-9C59-954E-8F35-CAA0BBF6875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919576" y="5536554"/>
            <a:ext cx="539970" cy="488281"/>
          </a:xfrm>
          <a:prstGeom prst="rect">
            <a:avLst/>
          </a:prstGeom>
        </p:spPr>
      </p:pic>
      <p:pic>
        <p:nvPicPr>
          <p:cNvPr id="463" name="Picture 462">
            <a:extLst>
              <a:ext uri="{FF2B5EF4-FFF2-40B4-BE49-F238E27FC236}">
                <a16:creationId xmlns:a16="http://schemas.microsoft.com/office/drawing/2014/main" id="{040C807D-278D-F547-800D-9D78E004FB6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459546" y="5543987"/>
            <a:ext cx="539970" cy="488281"/>
          </a:xfrm>
          <a:prstGeom prst="rect">
            <a:avLst/>
          </a:prstGeom>
        </p:spPr>
      </p:pic>
      <p:pic>
        <p:nvPicPr>
          <p:cNvPr id="464" name="Picture 463">
            <a:extLst>
              <a:ext uri="{FF2B5EF4-FFF2-40B4-BE49-F238E27FC236}">
                <a16:creationId xmlns:a16="http://schemas.microsoft.com/office/drawing/2014/main" id="{CB9A4C41-B9BA-5746-B0AE-2244B98372D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37153" y="6239337"/>
            <a:ext cx="539970" cy="488281"/>
          </a:xfrm>
          <a:prstGeom prst="rect">
            <a:avLst/>
          </a:prstGeom>
        </p:spPr>
      </p:pic>
      <p:pic>
        <p:nvPicPr>
          <p:cNvPr id="465" name="Picture 464">
            <a:extLst>
              <a:ext uri="{FF2B5EF4-FFF2-40B4-BE49-F238E27FC236}">
                <a16:creationId xmlns:a16="http://schemas.microsoft.com/office/drawing/2014/main" id="{A5C4A832-465E-FB41-9CE5-0BE8EF67385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377123" y="6246770"/>
            <a:ext cx="539970" cy="4882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99CB77-3110-2747-A534-40EDEF0A41DD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060154" y="519873"/>
            <a:ext cx="5785005" cy="585382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80253970-447F-3A4D-ADA7-5574A98CAD92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844800" y="177800"/>
            <a:ext cx="6502400" cy="6502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418DE4B-AFC8-D84A-8A92-157F4B412E75}"/>
              </a:ext>
            </a:extLst>
          </p:cNvPr>
          <p:cNvSpPr/>
          <p:nvPr/>
        </p:nvSpPr>
        <p:spPr>
          <a:xfrm>
            <a:off x="1214962" y="580623"/>
            <a:ext cx="9874144" cy="6160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B34A66C-6FA5-CD44-9BC5-CA72E6F0DC99}"/>
              </a:ext>
            </a:extLst>
          </p:cNvPr>
          <p:cNvSpPr/>
          <p:nvPr/>
        </p:nvSpPr>
        <p:spPr>
          <a:xfrm>
            <a:off x="2088747" y="1243969"/>
            <a:ext cx="24032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But now: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016DF1-E59C-9643-9F67-9188AA0DED5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802861" y="2977450"/>
            <a:ext cx="2316336" cy="2661520"/>
          </a:xfrm>
          <a:prstGeom prst="rect">
            <a:avLst/>
          </a:prstGeom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EE3E7E5-908F-524F-B77E-C3C601B8059A}"/>
              </a:ext>
            </a:extLst>
          </p:cNvPr>
          <p:cNvCxnSpPr>
            <a:cxnSpLocks/>
          </p:cNvCxnSpPr>
          <p:nvPr/>
        </p:nvCxnSpPr>
        <p:spPr>
          <a:xfrm flipV="1">
            <a:off x="4925476" y="4702633"/>
            <a:ext cx="1096416" cy="4886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53DF4BC2-F4E8-6144-B4DF-6A5828660CC0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939374" y="3314380"/>
            <a:ext cx="984647" cy="77251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D4A37F1C-CCCC-8849-B3E9-85A4E0734A67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4184940" y="4526914"/>
            <a:ext cx="610191" cy="574217"/>
          </a:xfrm>
          <a:prstGeom prst="rect">
            <a:avLst/>
          </a:prstGeom>
        </p:spPr>
      </p:pic>
      <p:sp>
        <p:nvSpPr>
          <p:cNvPr id="79" name="Curved Down Arrow 78">
            <a:extLst>
              <a:ext uri="{FF2B5EF4-FFF2-40B4-BE49-F238E27FC236}">
                <a16:creationId xmlns:a16="http://schemas.microsoft.com/office/drawing/2014/main" id="{19CA8DFD-D051-B342-A6E8-05FA0178416B}"/>
              </a:ext>
            </a:extLst>
          </p:cNvPr>
          <p:cNvSpPr/>
          <p:nvPr/>
        </p:nvSpPr>
        <p:spPr>
          <a:xfrm>
            <a:off x="5998878" y="3830208"/>
            <a:ext cx="941781" cy="749997"/>
          </a:xfrm>
          <a:prstGeom prst="curvedDownArrow">
            <a:avLst>
              <a:gd name="adj1" fmla="val 25000"/>
              <a:gd name="adj2" fmla="val 50000"/>
              <a:gd name="adj3" fmla="val 20796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0" name="Curved Down Arrow 79">
            <a:extLst>
              <a:ext uri="{FF2B5EF4-FFF2-40B4-BE49-F238E27FC236}">
                <a16:creationId xmlns:a16="http://schemas.microsoft.com/office/drawing/2014/main" id="{8147FAFF-E488-B443-A174-DC1B2C1A0EC0}"/>
              </a:ext>
            </a:extLst>
          </p:cNvPr>
          <p:cNvSpPr/>
          <p:nvPr/>
        </p:nvSpPr>
        <p:spPr>
          <a:xfrm rot="10800000">
            <a:off x="5969252" y="4772647"/>
            <a:ext cx="941781" cy="772511"/>
          </a:xfrm>
          <a:prstGeom prst="curvedDownArrow">
            <a:avLst>
              <a:gd name="adj1" fmla="val 25000"/>
              <a:gd name="adj2" fmla="val 50000"/>
              <a:gd name="adj3" fmla="val 20796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1A3E39D-D592-644F-BF04-1EC2468E5E97}"/>
              </a:ext>
            </a:extLst>
          </p:cNvPr>
          <p:cNvCxnSpPr>
            <a:cxnSpLocks/>
          </p:cNvCxnSpPr>
          <p:nvPr/>
        </p:nvCxnSpPr>
        <p:spPr>
          <a:xfrm flipV="1">
            <a:off x="7212145" y="3700636"/>
            <a:ext cx="1087965" cy="782782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FB6DBCA-0A7F-AA4E-A8D5-0E5553A70CDA}"/>
              </a:ext>
            </a:extLst>
          </p:cNvPr>
          <p:cNvCxnSpPr>
            <a:cxnSpLocks/>
          </p:cNvCxnSpPr>
          <p:nvPr/>
        </p:nvCxnSpPr>
        <p:spPr>
          <a:xfrm>
            <a:off x="7364545" y="4635818"/>
            <a:ext cx="10447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6BE59C6-F16E-F448-9CDA-FB2DF74C727C}"/>
              </a:ext>
            </a:extLst>
          </p:cNvPr>
          <p:cNvCxnSpPr>
            <a:cxnSpLocks/>
          </p:cNvCxnSpPr>
          <p:nvPr/>
        </p:nvCxnSpPr>
        <p:spPr>
          <a:xfrm>
            <a:off x="7240549" y="4971787"/>
            <a:ext cx="1037240" cy="735674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>
            <a:extLst>
              <a:ext uri="{FF2B5EF4-FFF2-40B4-BE49-F238E27FC236}">
                <a16:creationId xmlns:a16="http://schemas.microsoft.com/office/drawing/2014/main" id="{5BFFAA0D-3038-8645-A925-17E8662A3846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8404421" y="3473860"/>
            <a:ext cx="941711" cy="429488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B64DEB0B-C2FF-054C-ADB7-9E8678380B3B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8194354" y="5041635"/>
            <a:ext cx="1694573" cy="121612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6C263334-3C70-A94D-AB8D-2C5A03E4A25F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8409802" y="4351468"/>
            <a:ext cx="941711" cy="429488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BFB3CEA9-56F9-7547-86B6-031C37DE3C63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3959481" y="2831434"/>
            <a:ext cx="1554169" cy="1547986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BFD5CF89-5F2B-2649-86CA-B446DAD57C52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8221960" y="4877557"/>
            <a:ext cx="1554169" cy="154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536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3790379" y="250070"/>
            <a:ext cx="75713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5: Async burgers</a:t>
            </a:r>
          </a:p>
        </p:txBody>
      </p:sp>
      <p:pic>
        <p:nvPicPr>
          <p:cNvPr id="404" name="Picture 403">
            <a:extLst>
              <a:ext uri="{FF2B5EF4-FFF2-40B4-BE49-F238E27FC236}">
                <a16:creationId xmlns:a16="http://schemas.microsoft.com/office/drawing/2014/main" id="{172BAC3F-AF85-004C-953A-46B6D278109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19376" y="1336327"/>
            <a:ext cx="4316248" cy="46727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D5FA9C-E7F2-9F45-8637-11EF32B78B2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42731" y="882868"/>
            <a:ext cx="5269538" cy="4672724"/>
          </a:xfrm>
          <a:prstGeom prst="rect">
            <a:avLst/>
          </a:prstGeom>
        </p:spPr>
      </p:pic>
      <p:pic>
        <p:nvPicPr>
          <p:cNvPr id="405" name="Picture 404">
            <a:extLst>
              <a:ext uri="{FF2B5EF4-FFF2-40B4-BE49-F238E27FC236}">
                <a16:creationId xmlns:a16="http://schemas.microsoft.com/office/drawing/2014/main" id="{22811247-C119-D54B-AEA7-1EE7C2C27BA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565567" y="1357420"/>
            <a:ext cx="1485901" cy="1618592"/>
          </a:xfrm>
          <a:prstGeom prst="rect">
            <a:avLst/>
          </a:prstGeom>
        </p:spPr>
      </p:pic>
      <p:pic>
        <p:nvPicPr>
          <p:cNvPr id="406" name="Picture 405">
            <a:extLst>
              <a:ext uri="{FF2B5EF4-FFF2-40B4-BE49-F238E27FC236}">
                <a16:creationId xmlns:a16="http://schemas.microsoft.com/office/drawing/2014/main" id="{CE498A3D-9CBA-AE49-8AE3-A7A9996DCCE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94166" y="3366623"/>
            <a:ext cx="539970" cy="488281"/>
          </a:xfrm>
          <a:prstGeom prst="rect">
            <a:avLst/>
          </a:prstGeom>
        </p:spPr>
      </p:pic>
      <p:pic>
        <p:nvPicPr>
          <p:cNvPr id="407" name="Picture 406">
            <a:extLst>
              <a:ext uri="{FF2B5EF4-FFF2-40B4-BE49-F238E27FC236}">
                <a16:creationId xmlns:a16="http://schemas.microsoft.com/office/drawing/2014/main" id="{94A8448F-85AA-FD4E-A824-48C810170BE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534136" y="3374056"/>
            <a:ext cx="539970" cy="488281"/>
          </a:xfrm>
          <a:prstGeom prst="rect">
            <a:avLst/>
          </a:prstGeom>
        </p:spPr>
      </p:pic>
      <p:pic>
        <p:nvPicPr>
          <p:cNvPr id="408" name="Picture 407">
            <a:extLst>
              <a:ext uri="{FF2B5EF4-FFF2-40B4-BE49-F238E27FC236}">
                <a16:creationId xmlns:a16="http://schemas.microsoft.com/office/drawing/2014/main" id="{ED577F8D-D655-FA4E-BE76-39BCDCA77693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11743" y="4069406"/>
            <a:ext cx="539970" cy="488281"/>
          </a:xfrm>
          <a:prstGeom prst="rect">
            <a:avLst/>
          </a:prstGeom>
        </p:spPr>
      </p:pic>
      <p:pic>
        <p:nvPicPr>
          <p:cNvPr id="409" name="Picture 408">
            <a:extLst>
              <a:ext uri="{FF2B5EF4-FFF2-40B4-BE49-F238E27FC236}">
                <a16:creationId xmlns:a16="http://schemas.microsoft.com/office/drawing/2014/main" id="{9248C85A-553F-024C-8A4B-03A767FD631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51713" y="4076839"/>
            <a:ext cx="539970" cy="488281"/>
          </a:xfrm>
          <a:prstGeom prst="rect">
            <a:avLst/>
          </a:prstGeom>
        </p:spPr>
      </p:pic>
      <p:pic>
        <p:nvPicPr>
          <p:cNvPr id="410" name="Picture 409">
            <a:extLst>
              <a:ext uri="{FF2B5EF4-FFF2-40B4-BE49-F238E27FC236}">
                <a16:creationId xmlns:a16="http://schemas.microsoft.com/office/drawing/2014/main" id="{CEE2BC65-4749-944F-81AC-3A882116D4A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65420" y="3374056"/>
            <a:ext cx="539970" cy="488281"/>
          </a:xfrm>
          <a:prstGeom prst="rect">
            <a:avLst/>
          </a:prstGeom>
        </p:spPr>
      </p:pic>
      <p:pic>
        <p:nvPicPr>
          <p:cNvPr id="411" name="Picture 410">
            <a:extLst>
              <a:ext uri="{FF2B5EF4-FFF2-40B4-BE49-F238E27FC236}">
                <a16:creationId xmlns:a16="http://schemas.microsoft.com/office/drawing/2014/main" id="{B491D8AF-580D-BF45-BBED-C0F92D20181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705390" y="3381489"/>
            <a:ext cx="539970" cy="488281"/>
          </a:xfrm>
          <a:prstGeom prst="rect">
            <a:avLst/>
          </a:prstGeom>
        </p:spPr>
      </p:pic>
      <p:pic>
        <p:nvPicPr>
          <p:cNvPr id="412" name="Picture 411">
            <a:extLst>
              <a:ext uri="{FF2B5EF4-FFF2-40B4-BE49-F238E27FC236}">
                <a16:creationId xmlns:a16="http://schemas.microsoft.com/office/drawing/2014/main" id="{9087AFE2-E925-A84C-BAB8-547883B9724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82997" y="4076839"/>
            <a:ext cx="539970" cy="488281"/>
          </a:xfrm>
          <a:prstGeom prst="rect">
            <a:avLst/>
          </a:prstGeom>
        </p:spPr>
      </p:pic>
      <p:pic>
        <p:nvPicPr>
          <p:cNvPr id="413" name="Picture 412">
            <a:extLst>
              <a:ext uri="{FF2B5EF4-FFF2-40B4-BE49-F238E27FC236}">
                <a16:creationId xmlns:a16="http://schemas.microsoft.com/office/drawing/2014/main" id="{FB91EBFB-007B-6C42-907B-8E8F18C2E75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622967" y="4084272"/>
            <a:ext cx="539970" cy="488281"/>
          </a:xfrm>
          <a:prstGeom prst="rect">
            <a:avLst/>
          </a:prstGeom>
        </p:spPr>
      </p:pic>
      <p:pic>
        <p:nvPicPr>
          <p:cNvPr id="414" name="Picture 413">
            <a:extLst>
              <a:ext uri="{FF2B5EF4-FFF2-40B4-BE49-F238E27FC236}">
                <a16:creationId xmlns:a16="http://schemas.microsoft.com/office/drawing/2014/main" id="{294975D5-D376-B341-992E-6D884B5AC92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436435" y="3353854"/>
            <a:ext cx="539970" cy="488281"/>
          </a:xfrm>
          <a:prstGeom prst="rect">
            <a:avLst/>
          </a:prstGeom>
        </p:spPr>
      </p:pic>
      <p:pic>
        <p:nvPicPr>
          <p:cNvPr id="415" name="Picture 414">
            <a:extLst>
              <a:ext uri="{FF2B5EF4-FFF2-40B4-BE49-F238E27FC236}">
                <a16:creationId xmlns:a16="http://schemas.microsoft.com/office/drawing/2014/main" id="{B4494661-A4EB-4C46-8354-33BB1A24F03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976405" y="3361287"/>
            <a:ext cx="539970" cy="488281"/>
          </a:xfrm>
          <a:prstGeom prst="rect">
            <a:avLst/>
          </a:prstGeom>
        </p:spPr>
      </p:pic>
      <p:pic>
        <p:nvPicPr>
          <p:cNvPr id="416" name="Picture 415">
            <a:extLst>
              <a:ext uri="{FF2B5EF4-FFF2-40B4-BE49-F238E27FC236}">
                <a16:creationId xmlns:a16="http://schemas.microsoft.com/office/drawing/2014/main" id="{7D25F7F9-8F9C-F046-A86B-DF9A3CE8FE1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54012" y="4056637"/>
            <a:ext cx="539970" cy="488281"/>
          </a:xfrm>
          <a:prstGeom prst="rect">
            <a:avLst/>
          </a:prstGeom>
        </p:spPr>
      </p:pic>
      <p:pic>
        <p:nvPicPr>
          <p:cNvPr id="417" name="Picture 416">
            <a:extLst>
              <a:ext uri="{FF2B5EF4-FFF2-40B4-BE49-F238E27FC236}">
                <a16:creationId xmlns:a16="http://schemas.microsoft.com/office/drawing/2014/main" id="{F5C48A70-5695-4145-AD13-7AFEEB623BB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893982" y="4064070"/>
            <a:ext cx="539970" cy="488281"/>
          </a:xfrm>
          <a:prstGeom prst="rect">
            <a:avLst/>
          </a:prstGeom>
        </p:spPr>
      </p:pic>
      <p:pic>
        <p:nvPicPr>
          <p:cNvPr id="418" name="Picture 417">
            <a:extLst>
              <a:ext uri="{FF2B5EF4-FFF2-40B4-BE49-F238E27FC236}">
                <a16:creationId xmlns:a16="http://schemas.microsoft.com/office/drawing/2014/main" id="{64E66088-224C-6346-9AEE-1271DC013D4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667494" y="3336511"/>
            <a:ext cx="539970" cy="488281"/>
          </a:xfrm>
          <a:prstGeom prst="rect">
            <a:avLst/>
          </a:prstGeom>
        </p:spPr>
      </p:pic>
      <p:pic>
        <p:nvPicPr>
          <p:cNvPr id="419" name="Picture 418">
            <a:extLst>
              <a:ext uri="{FF2B5EF4-FFF2-40B4-BE49-F238E27FC236}">
                <a16:creationId xmlns:a16="http://schemas.microsoft.com/office/drawing/2014/main" id="{19C14773-11F5-C44C-98E6-0BA94C1ABEF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207464" y="3343944"/>
            <a:ext cx="539970" cy="488281"/>
          </a:xfrm>
          <a:prstGeom prst="rect">
            <a:avLst/>
          </a:prstGeom>
        </p:spPr>
      </p:pic>
      <p:pic>
        <p:nvPicPr>
          <p:cNvPr id="420" name="Picture 419">
            <a:extLst>
              <a:ext uri="{FF2B5EF4-FFF2-40B4-BE49-F238E27FC236}">
                <a16:creationId xmlns:a16="http://schemas.microsoft.com/office/drawing/2014/main" id="{8D4B656A-16CA-B340-804B-9C9D71290D0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85071" y="4039294"/>
            <a:ext cx="539970" cy="488281"/>
          </a:xfrm>
          <a:prstGeom prst="rect">
            <a:avLst/>
          </a:prstGeom>
        </p:spPr>
      </p:pic>
      <p:pic>
        <p:nvPicPr>
          <p:cNvPr id="421" name="Picture 420">
            <a:extLst>
              <a:ext uri="{FF2B5EF4-FFF2-40B4-BE49-F238E27FC236}">
                <a16:creationId xmlns:a16="http://schemas.microsoft.com/office/drawing/2014/main" id="{0DCDACC5-F18B-E04D-B68C-CDA1DEC2290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125041" y="4046727"/>
            <a:ext cx="539970" cy="488281"/>
          </a:xfrm>
          <a:prstGeom prst="rect">
            <a:avLst/>
          </a:prstGeom>
        </p:spPr>
      </p:pic>
      <p:pic>
        <p:nvPicPr>
          <p:cNvPr id="422" name="Picture 421">
            <a:extLst>
              <a:ext uri="{FF2B5EF4-FFF2-40B4-BE49-F238E27FC236}">
                <a16:creationId xmlns:a16="http://schemas.microsoft.com/office/drawing/2014/main" id="{92DBA375-59D1-8E4C-8D71-DAD07F96159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970240" y="3219492"/>
            <a:ext cx="539970" cy="488281"/>
          </a:xfrm>
          <a:prstGeom prst="rect">
            <a:avLst/>
          </a:prstGeom>
        </p:spPr>
      </p:pic>
      <p:pic>
        <p:nvPicPr>
          <p:cNvPr id="423" name="Picture 422">
            <a:extLst>
              <a:ext uri="{FF2B5EF4-FFF2-40B4-BE49-F238E27FC236}">
                <a16:creationId xmlns:a16="http://schemas.microsoft.com/office/drawing/2014/main" id="{9F29E276-16AA-E64D-B50E-05DF69AA6B4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510210" y="3226925"/>
            <a:ext cx="539970" cy="488281"/>
          </a:xfrm>
          <a:prstGeom prst="rect">
            <a:avLst/>
          </a:prstGeom>
        </p:spPr>
      </p:pic>
      <p:pic>
        <p:nvPicPr>
          <p:cNvPr id="424" name="Picture 423">
            <a:extLst>
              <a:ext uri="{FF2B5EF4-FFF2-40B4-BE49-F238E27FC236}">
                <a16:creationId xmlns:a16="http://schemas.microsoft.com/office/drawing/2014/main" id="{51FBF13D-4C93-D644-BCF6-01A9610E450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87817" y="3922275"/>
            <a:ext cx="539970" cy="488281"/>
          </a:xfrm>
          <a:prstGeom prst="rect">
            <a:avLst/>
          </a:prstGeom>
        </p:spPr>
      </p:pic>
      <p:pic>
        <p:nvPicPr>
          <p:cNvPr id="425" name="Picture 424">
            <a:extLst>
              <a:ext uri="{FF2B5EF4-FFF2-40B4-BE49-F238E27FC236}">
                <a16:creationId xmlns:a16="http://schemas.microsoft.com/office/drawing/2014/main" id="{7579F717-691B-4542-9D50-F548243437D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427787" y="3929708"/>
            <a:ext cx="539970" cy="488281"/>
          </a:xfrm>
          <a:prstGeom prst="rect">
            <a:avLst/>
          </a:prstGeom>
        </p:spPr>
      </p:pic>
      <p:pic>
        <p:nvPicPr>
          <p:cNvPr id="426" name="Picture 425">
            <a:extLst>
              <a:ext uri="{FF2B5EF4-FFF2-40B4-BE49-F238E27FC236}">
                <a16:creationId xmlns:a16="http://schemas.microsoft.com/office/drawing/2014/main" id="{D5A9F88B-E047-6540-802B-C4E93ECC885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43047" y="4674045"/>
            <a:ext cx="539970" cy="488281"/>
          </a:xfrm>
          <a:prstGeom prst="rect">
            <a:avLst/>
          </a:prstGeom>
        </p:spPr>
      </p:pic>
      <p:pic>
        <p:nvPicPr>
          <p:cNvPr id="427" name="Picture 426">
            <a:extLst>
              <a:ext uri="{FF2B5EF4-FFF2-40B4-BE49-F238E27FC236}">
                <a16:creationId xmlns:a16="http://schemas.microsoft.com/office/drawing/2014/main" id="{0EB7FF48-2987-3144-9F50-038E238E66B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383017" y="4681478"/>
            <a:ext cx="539970" cy="488281"/>
          </a:xfrm>
          <a:prstGeom prst="rect">
            <a:avLst/>
          </a:prstGeom>
        </p:spPr>
      </p:pic>
      <p:pic>
        <p:nvPicPr>
          <p:cNvPr id="428" name="Picture 427">
            <a:extLst>
              <a:ext uri="{FF2B5EF4-FFF2-40B4-BE49-F238E27FC236}">
                <a16:creationId xmlns:a16="http://schemas.microsoft.com/office/drawing/2014/main" id="{6EAC35D0-8C1F-784D-9E24-21A145FBC1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760624" y="5376828"/>
            <a:ext cx="539970" cy="488281"/>
          </a:xfrm>
          <a:prstGeom prst="rect">
            <a:avLst/>
          </a:prstGeom>
        </p:spPr>
      </p:pic>
      <p:pic>
        <p:nvPicPr>
          <p:cNvPr id="429" name="Picture 428">
            <a:extLst>
              <a:ext uri="{FF2B5EF4-FFF2-40B4-BE49-F238E27FC236}">
                <a16:creationId xmlns:a16="http://schemas.microsoft.com/office/drawing/2014/main" id="{33196223-57E0-CD43-B211-63F8B001EDE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300594" y="5384261"/>
            <a:ext cx="539970" cy="488281"/>
          </a:xfrm>
          <a:prstGeom prst="rect">
            <a:avLst/>
          </a:prstGeom>
        </p:spPr>
      </p:pic>
      <p:pic>
        <p:nvPicPr>
          <p:cNvPr id="430" name="Picture 429">
            <a:extLst>
              <a:ext uri="{FF2B5EF4-FFF2-40B4-BE49-F238E27FC236}">
                <a16:creationId xmlns:a16="http://schemas.microsoft.com/office/drawing/2014/main" id="{89D40BA6-2C30-9B4B-8C98-D21818F995A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14301" y="4681478"/>
            <a:ext cx="539970" cy="488281"/>
          </a:xfrm>
          <a:prstGeom prst="rect">
            <a:avLst/>
          </a:prstGeom>
        </p:spPr>
      </p:pic>
      <p:pic>
        <p:nvPicPr>
          <p:cNvPr id="431" name="Picture 430">
            <a:extLst>
              <a:ext uri="{FF2B5EF4-FFF2-40B4-BE49-F238E27FC236}">
                <a16:creationId xmlns:a16="http://schemas.microsoft.com/office/drawing/2014/main" id="{131E3B0F-4311-B841-BB57-A92F02EAD68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554271" y="4688911"/>
            <a:ext cx="539970" cy="488281"/>
          </a:xfrm>
          <a:prstGeom prst="rect">
            <a:avLst/>
          </a:prstGeom>
        </p:spPr>
      </p:pic>
      <p:pic>
        <p:nvPicPr>
          <p:cNvPr id="432" name="Picture 431">
            <a:extLst>
              <a:ext uri="{FF2B5EF4-FFF2-40B4-BE49-F238E27FC236}">
                <a16:creationId xmlns:a16="http://schemas.microsoft.com/office/drawing/2014/main" id="{DDB6031E-ADCD-D04E-9BD4-4E580720F61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931878" y="5384261"/>
            <a:ext cx="539970" cy="488281"/>
          </a:xfrm>
          <a:prstGeom prst="rect">
            <a:avLst/>
          </a:prstGeom>
        </p:spPr>
      </p:pic>
      <p:pic>
        <p:nvPicPr>
          <p:cNvPr id="433" name="Picture 432">
            <a:extLst>
              <a:ext uri="{FF2B5EF4-FFF2-40B4-BE49-F238E27FC236}">
                <a16:creationId xmlns:a16="http://schemas.microsoft.com/office/drawing/2014/main" id="{38769434-3B24-774F-BF22-607125F2EB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471848" y="5391694"/>
            <a:ext cx="539970" cy="488281"/>
          </a:xfrm>
          <a:prstGeom prst="rect">
            <a:avLst/>
          </a:prstGeom>
        </p:spPr>
      </p:pic>
      <p:pic>
        <p:nvPicPr>
          <p:cNvPr id="434" name="Picture 433">
            <a:extLst>
              <a:ext uri="{FF2B5EF4-FFF2-40B4-BE49-F238E27FC236}">
                <a16:creationId xmlns:a16="http://schemas.microsoft.com/office/drawing/2014/main" id="{E65FC0A2-8736-0441-9848-79DD29D03F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285316" y="4661276"/>
            <a:ext cx="539970" cy="488281"/>
          </a:xfrm>
          <a:prstGeom prst="rect">
            <a:avLst/>
          </a:prstGeom>
        </p:spPr>
      </p:pic>
      <p:pic>
        <p:nvPicPr>
          <p:cNvPr id="435" name="Picture 434">
            <a:extLst>
              <a:ext uri="{FF2B5EF4-FFF2-40B4-BE49-F238E27FC236}">
                <a16:creationId xmlns:a16="http://schemas.microsoft.com/office/drawing/2014/main" id="{DC88D160-46DB-C540-8FE2-D88DB0B4140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825286" y="4668709"/>
            <a:ext cx="539970" cy="488281"/>
          </a:xfrm>
          <a:prstGeom prst="rect">
            <a:avLst/>
          </a:prstGeom>
        </p:spPr>
      </p:pic>
      <p:pic>
        <p:nvPicPr>
          <p:cNvPr id="436" name="Picture 435">
            <a:extLst>
              <a:ext uri="{FF2B5EF4-FFF2-40B4-BE49-F238E27FC236}">
                <a16:creationId xmlns:a16="http://schemas.microsoft.com/office/drawing/2014/main" id="{D47782C8-C96E-5E44-A3CD-AAC8F601703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202893" y="5364059"/>
            <a:ext cx="539970" cy="488281"/>
          </a:xfrm>
          <a:prstGeom prst="rect">
            <a:avLst/>
          </a:prstGeom>
        </p:spPr>
      </p:pic>
      <p:pic>
        <p:nvPicPr>
          <p:cNvPr id="437" name="Picture 436">
            <a:extLst>
              <a:ext uri="{FF2B5EF4-FFF2-40B4-BE49-F238E27FC236}">
                <a16:creationId xmlns:a16="http://schemas.microsoft.com/office/drawing/2014/main" id="{DEAF1788-F0FC-024A-BB3C-1994B8D6DC7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742863" y="5371492"/>
            <a:ext cx="539970" cy="488281"/>
          </a:xfrm>
          <a:prstGeom prst="rect">
            <a:avLst/>
          </a:prstGeom>
        </p:spPr>
      </p:pic>
      <p:pic>
        <p:nvPicPr>
          <p:cNvPr id="438" name="Picture 437">
            <a:extLst>
              <a:ext uri="{FF2B5EF4-FFF2-40B4-BE49-F238E27FC236}">
                <a16:creationId xmlns:a16="http://schemas.microsoft.com/office/drawing/2014/main" id="{B09363EC-DE90-FC46-9E6B-691D5F20813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16375" y="4643933"/>
            <a:ext cx="539970" cy="488281"/>
          </a:xfrm>
          <a:prstGeom prst="rect">
            <a:avLst/>
          </a:prstGeom>
        </p:spPr>
      </p:pic>
      <p:pic>
        <p:nvPicPr>
          <p:cNvPr id="439" name="Picture 438">
            <a:extLst>
              <a:ext uri="{FF2B5EF4-FFF2-40B4-BE49-F238E27FC236}">
                <a16:creationId xmlns:a16="http://schemas.microsoft.com/office/drawing/2014/main" id="{794FBAAC-D3B2-B749-9104-12CC648C7EA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56345" y="4651366"/>
            <a:ext cx="539970" cy="488281"/>
          </a:xfrm>
          <a:prstGeom prst="rect">
            <a:avLst/>
          </a:prstGeom>
        </p:spPr>
      </p:pic>
      <p:pic>
        <p:nvPicPr>
          <p:cNvPr id="440" name="Picture 439">
            <a:extLst>
              <a:ext uri="{FF2B5EF4-FFF2-40B4-BE49-F238E27FC236}">
                <a16:creationId xmlns:a16="http://schemas.microsoft.com/office/drawing/2014/main" id="{1B920AEA-FF8C-F142-80FB-08DE9515932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433952" y="5346716"/>
            <a:ext cx="539970" cy="488281"/>
          </a:xfrm>
          <a:prstGeom prst="rect">
            <a:avLst/>
          </a:prstGeom>
        </p:spPr>
      </p:pic>
      <p:pic>
        <p:nvPicPr>
          <p:cNvPr id="441" name="Picture 440">
            <a:extLst>
              <a:ext uri="{FF2B5EF4-FFF2-40B4-BE49-F238E27FC236}">
                <a16:creationId xmlns:a16="http://schemas.microsoft.com/office/drawing/2014/main" id="{D3F5CD3B-4782-AD40-98D5-9767CAC196F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973922" y="5354149"/>
            <a:ext cx="539970" cy="488281"/>
          </a:xfrm>
          <a:prstGeom prst="rect">
            <a:avLst/>
          </a:prstGeom>
        </p:spPr>
      </p:pic>
      <p:pic>
        <p:nvPicPr>
          <p:cNvPr id="442" name="Picture 441">
            <a:extLst>
              <a:ext uri="{FF2B5EF4-FFF2-40B4-BE49-F238E27FC236}">
                <a16:creationId xmlns:a16="http://schemas.microsoft.com/office/drawing/2014/main" id="{3C1B19BA-BE84-3949-BE4A-B99362BAD8D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19121" y="4526914"/>
            <a:ext cx="539970" cy="488281"/>
          </a:xfrm>
          <a:prstGeom prst="rect">
            <a:avLst/>
          </a:prstGeom>
        </p:spPr>
      </p:pic>
      <p:pic>
        <p:nvPicPr>
          <p:cNvPr id="443" name="Picture 442">
            <a:extLst>
              <a:ext uri="{FF2B5EF4-FFF2-40B4-BE49-F238E27FC236}">
                <a16:creationId xmlns:a16="http://schemas.microsoft.com/office/drawing/2014/main" id="{429FFB68-74FD-CD4E-8B33-AB40DC72286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359091" y="4534347"/>
            <a:ext cx="539970" cy="488281"/>
          </a:xfrm>
          <a:prstGeom prst="rect">
            <a:avLst/>
          </a:prstGeom>
        </p:spPr>
      </p:pic>
      <p:pic>
        <p:nvPicPr>
          <p:cNvPr id="444" name="Picture 443">
            <a:extLst>
              <a:ext uri="{FF2B5EF4-FFF2-40B4-BE49-F238E27FC236}">
                <a16:creationId xmlns:a16="http://schemas.microsoft.com/office/drawing/2014/main" id="{6FDDE3E9-A1FF-2141-B84D-AA65604B4C6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736698" y="5229697"/>
            <a:ext cx="539970" cy="488281"/>
          </a:xfrm>
          <a:prstGeom prst="rect">
            <a:avLst/>
          </a:prstGeom>
        </p:spPr>
      </p:pic>
      <p:pic>
        <p:nvPicPr>
          <p:cNvPr id="445" name="Picture 444">
            <a:extLst>
              <a:ext uri="{FF2B5EF4-FFF2-40B4-BE49-F238E27FC236}">
                <a16:creationId xmlns:a16="http://schemas.microsoft.com/office/drawing/2014/main" id="{B07C342D-DD53-A14D-A7FC-10FE7F5788F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276668" y="5237130"/>
            <a:ext cx="539970" cy="488281"/>
          </a:xfrm>
          <a:prstGeom prst="rect">
            <a:avLst/>
          </a:prstGeom>
        </p:spPr>
      </p:pic>
      <p:pic>
        <p:nvPicPr>
          <p:cNvPr id="446" name="Picture 445">
            <a:extLst>
              <a:ext uri="{FF2B5EF4-FFF2-40B4-BE49-F238E27FC236}">
                <a16:creationId xmlns:a16="http://schemas.microsoft.com/office/drawing/2014/main" id="{BD0EFCA9-4B5E-2F4D-8D5A-58303586A2D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43502" y="5683685"/>
            <a:ext cx="539970" cy="488281"/>
          </a:xfrm>
          <a:prstGeom prst="rect">
            <a:avLst/>
          </a:prstGeom>
        </p:spPr>
      </p:pic>
      <p:pic>
        <p:nvPicPr>
          <p:cNvPr id="447" name="Picture 446">
            <a:extLst>
              <a:ext uri="{FF2B5EF4-FFF2-40B4-BE49-F238E27FC236}">
                <a16:creationId xmlns:a16="http://schemas.microsoft.com/office/drawing/2014/main" id="{D6200545-EC8B-CE4D-9CD2-4FF23262DBD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83472" y="5691118"/>
            <a:ext cx="539970" cy="488281"/>
          </a:xfrm>
          <a:prstGeom prst="rect">
            <a:avLst/>
          </a:prstGeom>
        </p:spPr>
      </p:pic>
      <p:pic>
        <p:nvPicPr>
          <p:cNvPr id="448" name="Picture 447">
            <a:extLst>
              <a:ext uri="{FF2B5EF4-FFF2-40B4-BE49-F238E27FC236}">
                <a16:creationId xmlns:a16="http://schemas.microsoft.com/office/drawing/2014/main" id="{2C7FF4DA-96F0-DE48-A5FC-D67A17E6C4A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61079" y="6386468"/>
            <a:ext cx="539970" cy="488281"/>
          </a:xfrm>
          <a:prstGeom prst="rect">
            <a:avLst/>
          </a:prstGeom>
        </p:spPr>
      </p:pic>
      <p:pic>
        <p:nvPicPr>
          <p:cNvPr id="449" name="Picture 448">
            <a:extLst>
              <a:ext uri="{FF2B5EF4-FFF2-40B4-BE49-F238E27FC236}">
                <a16:creationId xmlns:a16="http://schemas.microsoft.com/office/drawing/2014/main" id="{F576DF01-6C0E-6444-B930-6D8E626CDC7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01049" y="6393901"/>
            <a:ext cx="539970" cy="488281"/>
          </a:xfrm>
          <a:prstGeom prst="rect">
            <a:avLst/>
          </a:prstGeom>
        </p:spPr>
      </p:pic>
      <p:pic>
        <p:nvPicPr>
          <p:cNvPr id="450" name="Picture 449">
            <a:extLst>
              <a:ext uri="{FF2B5EF4-FFF2-40B4-BE49-F238E27FC236}">
                <a16:creationId xmlns:a16="http://schemas.microsoft.com/office/drawing/2014/main" id="{157352B5-7A4F-054D-8114-D88E391436A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14756" y="5691118"/>
            <a:ext cx="539970" cy="488281"/>
          </a:xfrm>
          <a:prstGeom prst="rect">
            <a:avLst/>
          </a:prstGeom>
        </p:spPr>
      </p:pic>
      <p:pic>
        <p:nvPicPr>
          <p:cNvPr id="451" name="Picture 450">
            <a:extLst>
              <a:ext uri="{FF2B5EF4-FFF2-40B4-BE49-F238E27FC236}">
                <a16:creationId xmlns:a16="http://schemas.microsoft.com/office/drawing/2014/main" id="{E968427A-B676-6F4F-9986-4CC83D37DD3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654726" y="5698551"/>
            <a:ext cx="539970" cy="488281"/>
          </a:xfrm>
          <a:prstGeom prst="rect">
            <a:avLst/>
          </a:prstGeom>
        </p:spPr>
      </p:pic>
      <p:pic>
        <p:nvPicPr>
          <p:cNvPr id="452" name="Picture 451">
            <a:extLst>
              <a:ext uri="{FF2B5EF4-FFF2-40B4-BE49-F238E27FC236}">
                <a16:creationId xmlns:a16="http://schemas.microsoft.com/office/drawing/2014/main" id="{15B129FD-5791-0A43-A00B-7D5C8DA4DCC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32333" y="6393901"/>
            <a:ext cx="539970" cy="488281"/>
          </a:xfrm>
          <a:prstGeom prst="rect">
            <a:avLst/>
          </a:prstGeom>
        </p:spPr>
      </p:pic>
      <p:pic>
        <p:nvPicPr>
          <p:cNvPr id="453" name="Picture 452">
            <a:extLst>
              <a:ext uri="{FF2B5EF4-FFF2-40B4-BE49-F238E27FC236}">
                <a16:creationId xmlns:a16="http://schemas.microsoft.com/office/drawing/2014/main" id="{E3166935-7846-1944-B385-91E710D1815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572303" y="6401334"/>
            <a:ext cx="539970" cy="488281"/>
          </a:xfrm>
          <a:prstGeom prst="rect">
            <a:avLst/>
          </a:prstGeom>
        </p:spPr>
      </p:pic>
      <p:pic>
        <p:nvPicPr>
          <p:cNvPr id="454" name="Picture 453">
            <a:extLst>
              <a:ext uri="{FF2B5EF4-FFF2-40B4-BE49-F238E27FC236}">
                <a16:creationId xmlns:a16="http://schemas.microsoft.com/office/drawing/2014/main" id="{282A88B3-68F3-6241-A51C-B9DA2E409EB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85771" y="5670916"/>
            <a:ext cx="539970" cy="488281"/>
          </a:xfrm>
          <a:prstGeom prst="rect">
            <a:avLst/>
          </a:prstGeom>
        </p:spPr>
      </p:pic>
      <p:pic>
        <p:nvPicPr>
          <p:cNvPr id="455" name="Picture 454">
            <a:extLst>
              <a:ext uri="{FF2B5EF4-FFF2-40B4-BE49-F238E27FC236}">
                <a16:creationId xmlns:a16="http://schemas.microsoft.com/office/drawing/2014/main" id="{06F4D8D0-A84A-664C-B324-D4942A206EB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925741" y="5678349"/>
            <a:ext cx="539970" cy="488281"/>
          </a:xfrm>
          <a:prstGeom prst="rect">
            <a:avLst/>
          </a:prstGeom>
        </p:spPr>
      </p:pic>
      <p:pic>
        <p:nvPicPr>
          <p:cNvPr id="456" name="Picture 455">
            <a:extLst>
              <a:ext uri="{FF2B5EF4-FFF2-40B4-BE49-F238E27FC236}">
                <a16:creationId xmlns:a16="http://schemas.microsoft.com/office/drawing/2014/main" id="{5389F449-3655-1D4C-8A14-7F0982E9CC2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03348" y="6373699"/>
            <a:ext cx="539970" cy="488281"/>
          </a:xfrm>
          <a:prstGeom prst="rect">
            <a:avLst/>
          </a:prstGeom>
        </p:spPr>
      </p:pic>
      <p:pic>
        <p:nvPicPr>
          <p:cNvPr id="457" name="Picture 456">
            <a:extLst>
              <a:ext uri="{FF2B5EF4-FFF2-40B4-BE49-F238E27FC236}">
                <a16:creationId xmlns:a16="http://schemas.microsoft.com/office/drawing/2014/main" id="{E81F2A41-6BC4-BE4A-BED1-F16B4DEE7D1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843318" y="6381132"/>
            <a:ext cx="539970" cy="488281"/>
          </a:xfrm>
          <a:prstGeom prst="rect">
            <a:avLst/>
          </a:prstGeom>
        </p:spPr>
      </p:pic>
      <p:pic>
        <p:nvPicPr>
          <p:cNvPr id="458" name="Picture 457">
            <a:extLst>
              <a:ext uri="{FF2B5EF4-FFF2-40B4-BE49-F238E27FC236}">
                <a16:creationId xmlns:a16="http://schemas.microsoft.com/office/drawing/2014/main" id="{0E91045D-C48A-7A41-94FA-CB29B9F9D04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616830" y="5653573"/>
            <a:ext cx="539970" cy="488281"/>
          </a:xfrm>
          <a:prstGeom prst="rect">
            <a:avLst/>
          </a:prstGeom>
        </p:spPr>
      </p:pic>
      <p:pic>
        <p:nvPicPr>
          <p:cNvPr id="459" name="Picture 458">
            <a:extLst>
              <a:ext uri="{FF2B5EF4-FFF2-40B4-BE49-F238E27FC236}">
                <a16:creationId xmlns:a16="http://schemas.microsoft.com/office/drawing/2014/main" id="{5B74046A-C0A3-A54E-8FA4-26F77A47AE3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156800" y="5661006"/>
            <a:ext cx="539970" cy="488281"/>
          </a:xfrm>
          <a:prstGeom prst="rect">
            <a:avLst/>
          </a:prstGeom>
        </p:spPr>
      </p:pic>
      <p:pic>
        <p:nvPicPr>
          <p:cNvPr id="460" name="Picture 459">
            <a:extLst>
              <a:ext uri="{FF2B5EF4-FFF2-40B4-BE49-F238E27FC236}">
                <a16:creationId xmlns:a16="http://schemas.microsoft.com/office/drawing/2014/main" id="{D57CD3C9-1B19-0844-BA99-767FADC61CD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34407" y="6356356"/>
            <a:ext cx="539970" cy="488281"/>
          </a:xfrm>
          <a:prstGeom prst="rect">
            <a:avLst/>
          </a:prstGeom>
        </p:spPr>
      </p:pic>
      <p:pic>
        <p:nvPicPr>
          <p:cNvPr id="461" name="Picture 460">
            <a:extLst>
              <a:ext uri="{FF2B5EF4-FFF2-40B4-BE49-F238E27FC236}">
                <a16:creationId xmlns:a16="http://schemas.microsoft.com/office/drawing/2014/main" id="{2AA2FDD8-C553-3D40-92EE-82E8283A3C7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74377" y="6363789"/>
            <a:ext cx="539970" cy="488281"/>
          </a:xfrm>
          <a:prstGeom prst="rect">
            <a:avLst/>
          </a:prstGeom>
        </p:spPr>
      </p:pic>
      <p:pic>
        <p:nvPicPr>
          <p:cNvPr id="462" name="Picture 461">
            <a:extLst>
              <a:ext uri="{FF2B5EF4-FFF2-40B4-BE49-F238E27FC236}">
                <a16:creationId xmlns:a16="http://schemas.microsoft.com/office/drawing/2014/main" id="{A3298A14-9C59-954E-8F35-CAA0BBF6875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919576" y="5536554"/>
            <a:ext cx="539970" cy="488281"/>
          </a:xfrm>
          <a:prstGeom prst="rect">
            <a:avLst/>
          </a:prstGeom>
        </p:spPr>
      </p:pic>
      <p:pic>
        <p:nvPicPr>
          <p:cNvPr id="463" name="Picture 462">
            <a:extLst>
              <a:ext uri="{FF2B5EF4-FFF2-40B4-BE49-F238E27FC236}">
                <a16:creationId xmlns:a16="http://schemas.microsoft.com/office/drawing/2014/main" id="{040C807D-278D-F547-800D-9D78E004FB6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459546" y="5543987"/>
            <a:ext cx="539970" cy="488281"/>
          </a:xfrm>
          <a:prstGeom prst="rect">
            <a:avLst/>
          </a:prstGeom>
        </p:spPr>
      </p:pic>
      <p:pic>
        <p:nvPicPr>
          <p:cNvPr id="464" name="Picture 463">
            <a:extLst>
              <a:ext uri="{FF2B5EF4-FFF2-40B4-BE49-F238E27FC236}">
                <a16:creationId xmlns:a16="http://schemas.microsoft.com/office/drawing/2014/main" id="{CB9A4C41-B9BA-5746-B0AE-2244B98372D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37153" y="6239337"/>
            <a:ext cx="539970" cy="488281"/>
          </a:xfrm>
          <a:prstGeom prst="rect">
            <a:avLst/>
          </a:prstGeom>
        </p:spPr>
      </p:pic>
      <p:pic>
        <p:nvPicPr>
          <p:cNvPr id="465" name="Picture 464">
            <a:extLst>
              <a:ext uri="{FF2B5EF4-FFF2-40B4-BE49-F238E27FC236}">
                <a16:creationId xmlns:a16="http://schemas.microsoft.com/office/drawing/2014/main" id="{A5C4A832-465E-FB41-9CE5-0BE8EF67385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377123" y="6246770"/>
            <a:ext cx="539970" cy="4882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99CB77-3110-2747-A534-40EDEF0A41DD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060154" y="519873"/>
            <a:ext cx="5785005" cy="585382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80253970-447F-3A4D-ADA7-5574A98CAD92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844800" y="177800"/>
            <a:ext cx="6502400" cy="6502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418DE4B-AFC8-D84A-8A92-157F4B412E75}"/>
              </a:ext>
            </a:extLst>
          </p:cNvPr>
          <p:cNvSpPr/>
          <p:nvPr/>
        </p:nvSpPr>
        <p:spPr>
          <a:xfrm>
            <a:off x="1214962" y="580623"/>
            <a:ext cx="9874144" cy="6160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B34A66C-6FA5-CD44-9BC5-CA72E6F0DC99}"/>
              </a:ext>
            </a:extLst>
          </p:cNvPr>
          <p:cNvSpPr/>
          <p:nvPr/>
        </p:nvSpPr>
        <p:spPr>
          <a:xfrm>
            <a:off x="2088747" y="1243969"/>
            <a:ext cx="24032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But now: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016DF1-E59C-9643-9F67-9188AA0DED5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802861" y="2977450"/>
            <a:ext cx="2316336" cy="2661520"/>
          </a:xfrm>
          <a:prstGeom prst="rect">
            <a:avLst/>
          </a:prstGeom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EE3E7E5-908F-524F-B77E-C3C601B8059A}"/>
              </a:ext>
            </a:extLst>
          </p:cNvPr>
          <p:cNvCxnSpPr>
            <a:cxnSpLocks/>
          </p:cNvCxnSpPr>
          <p:nvPr/>
        </p:nvCxnSpPr>
        <p:spPr>
          <a:xfrm flipV="1">
            <a:off x="4925476" y="4702633"/>
            <a:ext cx="1096416" cy="4886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53DF4BC2-F4E8-6144-B4DF-6A5828660CC0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939374" y="3314380"/>
            <a:ext cx="984647" cy="77251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D4A37F1C-CCCC-8849-B3E9-85A4E0734A67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4184940" y="4526914"/>
            <a:ext cx="610191" cy="574217"/>
          </a:xfrm>
          <a:prstGeom prst="rect">
            <a:avLst/>
          </a:prstGeom>
        </p:spPr>
      </p:pic>
      <p:sp>
        <p:nvSpPr>
          <p:cNvPr id="79" name="Curved Down Arrow 78">
            <a:extLst>
              <a:ext uri="{FF2B5EF4-FFF2-40B4-BE49-F238E27FC236}">
                <a16:creationId xmlns:a16="http://schemas.microsoft.com/office/drawing/2014/main" id="{19CA8DFD-D051-B342-A6E8-05FA0178416B}"/>
              </a:ext>
            </a:extLst>
          </p:cNvPr>
          <p:cNvSpPr/>
          <p:nvPr/>
        </p:nvSpPr>
        <p:spPr>
          <a:xfrm>
            <a:off x="5998878" y="3830208"/>
            <a:ext cx="941781" cy="749997"/>
          </a:xfrm>
          <a:prstGeom prst="curvedDownArrow">
            <a:avLst>
              <a:gd name="adj1" fmla="val 25000"/>
              <a:gd name="adj2" fmla="val 50000"/>
              <a:gd name="adj3" fmla="val 20796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0" name="Curved Down Arrow 79">
            <a:extLst>
              <a:ext uri="{FF2B5EF4-FFF2-40B4-BE49-F238E27FC236}">
                <a16:creationId xmlns:a16="http://schemas.microsoft.com/office/drawing/2014/main" id="{8147FAFF-E488-B443-A174-DC1B2C1A0EC0}"/>
              </a:ext>
            </a:extLst>
          </p:cNvPr>
          <p:cNvSpPr/>
          <p:nvPr/>
        </p:nvSpPr>
        <p:spPr>
          <a:xfrm rot="10800000">
            <a:off x="5969252" y="4772647"/>
            <a:ext cx="941781" cy="772511"/>
          </a:xfrm>
          <a:prstGeom prst="curvedDownArrow">
            <a:avLst>
              <a:gd name="adj1" fmla="val 25000"/>
              <a:gd name="adj2" fmla="val 50000"/>
              <a:gd name="adj3" fmla="val 20796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1A3E39D-D592-644F-BF04-1EC2468E5E97}"/>
              </a:ext>
            </a:extLst>
          </p:cNvPr>
          <p:cNvCxnSpPr>
            <a:cxnSpLocks/>
          </p:cNvCxnSpPr>
          <p:nvPr/>
        </p:nvCxnSpPr>
        <p:spPr>
          <a:xfrm flipV="1">
            <a:off x="7212145" y="3700636"/>
            <a:ext cx="1087965" cy="782782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FB6DBCA-0A7F-AA4E-A8D5-0E5553A70CDA}"/>
              </a:ext>
            </a:extLst>
          </p:cNvPr>
          <p:cNvCxnSpPr>
            <a:cxnSpLocks/>
          </p:cNvCxnSpPr>
          <p:nvPr/>
        </p:nvCxnSpPr>
        <p:spPr>
          <a:xfrm>
            <a:off x="7364545" y="4635818"/>
            <a:ext cx="10447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6BE59C6-F16E-F448-9CDA-FB2DF74C727C}"/>
              </a:ext>
            </a:extLst>
          </p:cNvPr>
          <p:cNvCxnSpPr>
            <a:cxnSpLocks/>
          </p:cNvCxnSpPr>
          <p:nvPr/>
        </p:nvCxnSpPr>
        <p:spPr>
          <a:xfrm>
            <a:off x="7240549" y="4971787"/>
            <a:ext cx="1037240" cy="735674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>
            <a:extLst>
              <a:ext uri="{FF2B5EF4-FFF2-40B4-BE49-F238E27FC236}">
                <a16:creationId xmlns:a16="http://schemas.microsoft.com/office/drawing/2014/main" id="{5BFFAA0D-3038-8645-A925-17E8662A3846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8404421" y="3473860"/>
            <a:ext cx="941711" cy="429488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B64DEB0B-C2FF-054C-ADB7-9E8678380B3B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8194354" y="5041635"/>
            <a:ext cx="1694573" cy="121612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6C263334-3C70-A94D-AB8D-2C5A03E4A25F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8409802" y="4351468"/>
            <a:ext cx="941711" cy="429488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BFB3CEA9-56F9-7547-86B6-031C37DE3C63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3959481" y="2831434"/>
            <a:ext cx="1554169" cy="1547986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BFD5CF89-5F2B-2649-86CA-B446DAD57C52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8221960" y="4877557"/>
            <a:ext cx="1554169" cy="1547986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41A7E3C7-EC12-A642-A27B-F42B7F2089D4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5398601" y="3226925"/>
            <a:ext cx="2270701" cy="138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23624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3790379" y="250070"/>
            <a:ext cx="75713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5: Async burgers</a:t>
            </a:r>
          </a:p>
        </p:txBody>
      </p:sp>
      <p:pic>
        <p:nvPicPr>
          <p:cNvPr id="404" name="Picture 403">
            <a:extLst>
              <a:ext uri="{FF2B5EF4-FFF2-40B4-BE49-F238E27FC236}">
                <a16:creationId xmlns:a16="http://schemas.microsoft.com/office/drawing/2014/main" id="{172BAC3F-AF85-004C-953A-46B6D278109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19376" y="1336327"/>
            <a:ext cx="4316248" cy="46727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D5FA9C-E7F2-9F45-8637-11EF32B78B2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42731" y="882868"/>
            <a:ext cx="5269538" cy="4672724"/>
          </a:xfrm>
          <a:prstGeom prst="rect">
            <a:avLst/>
          </a:prstGeom>
        </p:spPr>
      </p:pic>
      <p:pic>
        <p:nvPicPr>
          <p:cNvPr id="405" name="Picture 404">
            <a:extLst>
              <a:ext uri="{FF2B5EF4-FFF2-40B4-BE49-F238E27FC236}">
                <a16:creationId xmlns:a16="http://schemas.microsoft.com/office/drawing/2014/main" id="{22811247-C119-D54B-AEA7-1EE7C2C27BA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565567" y="1357420"/>
            <a:ext cx="1485901" cy="1618592"/>
          </a:xfrm>
          <a:prstGeom prst="rect">
            <a:avLst/>
          </a:prstGeom>
        </p:spPr>
      </p:pic>
      <p:pic>
        <p:nvPicPr>
          <p:cNvPr id="406" name="Picture 405">
            <a:extLst>
              <a:ext uri="{FF2B5EF4-FFF2-40B4-BE49-F238E27FC236}">
                <a16:creationId xmlns:a16="http://schemas.microsoft.com/office/drawing/2014/main" id="{CE498A3D-9CBA-AE49-8AE3-A7A9996DCCE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94166" y="3366623"/>
            <a:ext cx="539970" cy="488281"/>
          </a:xfrm>
          <a:prstGeom prst="rect">
            <a:avLst/>
          </a:prstGeom>
        </p:spPr>
      </p:pic>
      <p:pic>
        <p:nvPicPr>
          <p:cNvPr id="407" name="Picture 406">
            <a:extLst>
              <a:ext uri="{FF2B5EF4-FFF2-40B4-BE49-F238E27FC236}">
                <a16:creationId xmlns:a16="http://schemas.microsoft.com/office/drawing/2014/main" id="{94A8448F-85AA-FD4E-A824-48C810170BE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534136" y="3374056"/>
            <a:ext cx="539970" cy="488281"/>
          </a:xfrm>
          <a:prstGeom prst="rect">
            <a:avLst/>
          </a:prstGeom>
        </p:spPr>
      </p:pic>
      <p:pic>
        <p:nvPicPr>
          <p:cNvPr id="408" name="Picture 407">
            <a:extLst>
              <a:ext uri="{FF2B5EF4-FFF2-40B4-BE49-F238E27FC236}">
                <a16:creationId xmlns:a16="http://schemas.microsoft.com/office/drawing/2014/main" id="{ED577F8D-D655-FA4E-BE76-39BCDCA77693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11743" y="4069406"/>
            <a:ext cx="539970" cy="488281"/>
          </a:xfrm>
          <a:prstGeom prst="rect">
            <a:avLst/>
          </a:prstGeom>
        </p:spPr>
      </p:pic>
      <p:pic>
        <p:nvPicPr>
          <p:cNvPr id="409" name="Picture 408">
            <a:extLst>
              <a:ext uri="{FF2B5EF4-FFF2-40B4-BE49-F238E27FC236}">
                <a16:creationId xmlns:a16="http://schemas.microsoft.com/office/drawing/2014/main" id="{9248C85A-553F-024C-8A4B-03A767FD631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51713" y="4076839"/>
            <a:ext cx="539970" cy="488281"/>
          </a:xfrm>
          <a:prstGeom prst="rect">
            <a:avLst/>
          </a:prstGeom>
        </p:spPr>
      </p:pic>
      <p:pic>
        <p:nvPicPr>
          <p:cNvPr id="410" name="Picture 409">
            <a:extLst>
              <a:ext uri="{FF2B5EF4-FFF2-40B4-BE49-F238E27FC236}">
                <a16:creationId xmlns:a16="http://schemas.microsoft.com/office/drawing/2014/main" id="{CEE2BC65-4749-944F-81AC-3A882116D4A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65420" y="3374056"/>
            <a:ext cx="539970" cy="488281"/>
          </a:xfrm>
          <a:prstGeom prst="rect">
            <a:avLst/>
          </a:prstGeom>
        </p:spPr>
      </p:pic>
      <p:pic>
        <p:nvPicPr>
          <p:cNvPr id="411" name="Picture 410">
            <a:extLst>
              <a:ext uri="{FF2B5EF4-FFF2-40B4-BE49-F238E27FC236}">
                <a16:creationId xmlns:a16="http://schemas.microsoft.com/office/drawing/2014/main" id="{B491D8AF-580D-BF45-BBED-C0F92D20181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705390" y="3381489"/>
            <a:ext cx="539970" cy="488281"/>
          </a:xfrm>
          <a:prstGeom prst="rect">
            <a:avLst/>
          </a:prstGeom>
        </p:spPr>
      </p:pic>
      <p:pic>
        <p:nvPicPr>
          <p:cNvPr id="412" name="Picture 411">
            <a:extLst>
              <a:ext uri="{FF2B5EF4-FFF2-40B4-BE49-F238E27FC236}">
                <a16:creationId xmlns:a16="http://schemas.microsoft.com/office/drawing/2014/main" id="{9087AFE2-E925-A84C-BAB8-547883B9724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82997" y="4076839"/>
            <a:ext cx="539970" cy="488281"/>
          </a:xfrm>
          <a:prstGeom prst="rect">
            <a:avLst/>
          </a:prstGeom>
        </p:spPr>
      </p:pic>
      <p:pic>
        <p:nvPicPr>
          <p:cNvPr id="413" name="Picture 412">
            <a:extLst>
              <a:ext uri="{FF2B5EF4-FFF2-40B4-BE49-F238E27FC236}">
                <a16:creationId xmlns:a16="http://schemas.microsoft.com/office/drawing/2014/main" id="{FB91EBFB-007B-6C42-907B-8E8F18C2E75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622967" y="4084272"/>
            <a:ext cx="539970" cy="488281"/>
          </a:xfrm>
          <a:prstGeom prst="rect">
            <a:avLst/>
          </a:prstGeom>
        </p:spPr>
      </p:pic>
      <p:pic>
        <p:nvPicPr>
          <p:cNvPr id="414" name="Picture 413">
            <a:extLst>
              <a:ext uri="{FF2B5EF4-FFF2-40B4-BE49-F238E27FC236}">
                <a16:creationId xmlns:a16="http://schemas.microsoft.com/office/drawing/2014/main" id="{294975D5-D376-B341-992E-6D884B5AC92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436435" y="3353854"/>
            <a:ext cx="539970" cy="488281"/>
          </a:xfrm>
          <a:prstGeom prst="rect">
            <a:avLst/>
          </a:prstGeom>
        </p:spPr>
      </p:pic>
      <p:pic>
        <p:nvPicPr>
          <p:cNvPr id="415" name="Picture 414">
            <a:extLst>
              <a:ext uri="{FF2B5EF4-FFF2-40B4-BE49-F238E27FC236}">
                <a16:creationId xmlns:a16="http://schemas.microsoft.com/office/drawing/2014/main" id="{B4494661-A4EB-4C46-8354-33BB1A24F03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976405" y="3361287"/>
            <a:ext cx="539970" cy="488281"/>
          </a:xfrm>
          <a:prstGeom prst="rect">
            <a:avLst/>
          </a:prstGeom>
        </p:spPr>
      </p:pic>
      <p:pic>
        <p:nvPicPr>
          <p:cNvPr id="416" name="Picture 415">
            <a:extLst>
              <a:ext uri="{FF2B5EF4-FFF2-40B4-BE49-F238E27FC236}">
                <a16:creationId xmlns:a16="http://schemas.microsoft.com/office/drawing/2014/main" id="{7D25F7F9-8F9C-F046-A86B-DF9A3CE8FE1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54012" y="4056637"/>
            <a:ext cx="539970" cy="488281"/>
          </a:xfrm>
          <a:prstGeom prst="rect">
            <a:avLst/>
          </a:prstGeom>
        </p:spPr>
      </p:pic>
      <p:pic>
        <p:nvPicPr>
          <p:cNvPr id="417" name="Picture 416">
            <a:extLst>
              <a:ext uri="{FF2B5EF4-FFF2-40B4-BE49-F238E27FC236}">
                <a16:creationId xmlns:a16="http://schemas.microsoft.com/office/drawing/2014/main" id="{F5C48A70-5695-4145-AD13-7AFEEB623BB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893982" y="4064070"/>
            <a:ext cx="539970" cy="488281"/>
          </a:xfrm>
          <a:prstGeom prst="rect">
            <a:avLst/>
          </a:prstGeom>
        </p:spPr>
      </p:pic>
      <p:pic>
        <p:nvPicPr>
          <p:cNvPr id="418" name="Picture 417">
            <a:extLst>
              <a:ext uri="{FF2B5EF4-FFF2-40B4-BE49-F238E27FC236}">
                <a16:creationId xmlns:a16="http://schemas.microsoft.com/office/drawing/2014/main" id="{64E66088-224C-6346-9AEE-1271DC013D4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667494" y="3336511"/>
            <a:ext cx="539970" cy="488281"/>
          </a:xfrm>
          <a:prstGeom prst="rect">
            <a:avLst/>
          </a:prstGeom>
        </p:spPr>
      </p:pic>
      <p:pic>
        <p:nvPicPr>
          <p:cNvPr id="419" name="Picture 418">
            <a:extLst>
              <a:ext uri="{FF2B5EF4-FFF2-40B4-BE49-F238E27FC236}">
                <a16:creationId xmlns:a16="http://schemas.microsoft.com/office/drawing/2014/main" id="{19C14773-11F5-C44C-98E6-0BA94C1ABEF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207464" y="3343944"/>
            <a:ext cx="539970" cy="488281"/>
          </a:xfrm>
          <a:prstGeom prst="rect">
            <a:avLst/>
          </a:prstGeom>
        </p:spPr>
      </p:pic>
      <p:pic>
        <p:nvPicPr>
          <p:cNvPr id="420" name="Picture 419">
            <a:extLst>
              <a:ext uri="{FF2B5EF4-FFF2-40B4-BE49-F238E27FC236}">
                <a16:creationId xmlns:a16="http://schemas.microsoft.com/office/drawing/2014/main" id="{8D4B656A-16CA-B340-804B-9C9D71290D0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85071" y="4039294"/>
            <a:ext cx="539970" cy="488281"/>
          </a:xfrm>
          <a:prstGeom prst="rect">
            <a:avLst/>
          </a:prstGeom>
        </p:spPr>
      </p:pic>
      <p:pic>
        <p:nvPicPr>
          <p:cNvPr id="421" name="Picture 420">
            <a:extLst>
              <a:ext uri="{FF2B5EF4-FFF2-40B4-BE49-F238E27FC236}">
                <a16:creationId xmlns:a16="http://schemas.microsoft.com/office/drawing/2014/main" id="{0DCDACC5-F18B-E04D-B68C-CDA1DEC2290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125041" y="4046727"/>
            <a:ext cx="539970" cy="488281"/>
          </a:xfrm>
          <a:prstGeom prst="rect">
            <a:avLst/>
          </a:prstGeom>
        </p:spPr>
      </p:pic>
      <p:pic>
        <p:nvPicPr>
          <p:cNvPr id="422" name="Picture 421">
            <a:extLst>
              <a:ext uri="{FF2B5EF4-FFF2-40B4-BE49-F238E27FC236}">
                <a16:creationId xmlns:a16="http://schemas.microsoft.com/office/drawing/2014/main" id="{92DBA375-59D1-8E4C-8D71-DAD07F96159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970240" y="3219492"/>
            <a:ext cx="539970" cy="488281"/>
          </a:xfrm>
          <a:prstGeom prst="rect">
            <a:avLst/>
          </a:prstGeom>
        </p:spPr>
      </p:pic>
      <p:pic>
        <p:nvPicPr>
          <p:cNvPr id="423" name="Picture 422">
            <a:extLst>
              <a:ext uri="{FF2B5EF4-FFF2-40B4-BE49-F238E27FC236}">
                <a16:creationId xmlns:a16="http://schemas.microsoft.com/office/drawing/2014/main" id="{9F29E276-16AA-E64D-B50E-05DF69AA6B4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510210" y="3226925"/>
            <a:ext cx="539970" cy="488281"/>
          </a:xfrm>
          <a:prstGeom prst="rect">
            <a:avLst/>
          </a:prstGeom>
        </p:spPr>
      </p:pic>
      <p:pic>
        <p:nvPicPr>
          <p:cNvPr id="424" name="Picture 423">
            <a:extLst>
              <a:ext uri="{FF2B5EF4-FFF2-40B4-BE49-F238E27FC236}">
                <a16:creationId xmlns:a16="http://schemas.microsoft.com/office/drawing/2014/main" id="{51FBF13D-4C93-D644-BCF6-01A9610E450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87817" y="3922275"/>
            <a:ext cx="539970" cy="488281"/>
          </a:xfrm>
          <a:prstGeom prst="rect">
            <a:avLst/>
          </a:prstGeom>
        </p:spPr>
      </p:pic>
      <p:pic>
        <p:nvPicPr>
          <p:cNvPr id="425" name="Picture 424">
            <a:extLst>
              <a:ext uri="{FF2B5EF4-FFF2-40B4-BE49-F238E27FC236}">
                <a16:creationId xmlns:a16="http://schemas.microsoft.com/office/drawing/2014/main" id="{7579F717-691B-4542-9D50-F548243437D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427787" y="3929708"/>
            <a:ext cx="539970" cy="488281"/>
          </a:xfrm>
          <a:prstGeom prst="rect">
            <a:avLst/>
          </a:prstGeom>
        </p:spPr>
      </p:pic>
      <p:pic>
        <p:nvPicPr>
          <p:cNvPr id="426" name="Picture 425">
            <a:extLst>
              <a:ext uri="{FF2B5EF4-FFF2-40B4-BE49-F238E27FC236}">
                <a16:creationId xmlns:a16="http://schemas.microsoft.com/office/drawing/2014/main" id="{D5A9F88B-E047-6540-802B-C4E93ECC885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43047" y="4674045"/>
            <a:ext cx="539970" cy="488281"/>
          </a:xfrm>
          <a:prstGeom prst="rect">
            <a:avLst/>
          </a:prstGeom>
        </p:spPr>
      </p:pic>
      <p:pic>
        <p:nvPicPr>
          <p:cNvPr id="427" name="Picture 426">
            <a:extLst>
              <a:ext uri="{FF2B5EF4-FFF2-40B4-BE49-F238E27FC236}">
                <a16:creationId xmlns:a16="http://schemas.microsoft.com/office/drawing/2014/main" id="{0EB7FF48-2987-3144-9F50-038E238E66B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383017" y="4681478"/>
            <a:ext cx="539970" cy="488281"/>
          </a:xfrm>
          <a:prstGeom prst="rect">
            <a:avLst/>
          </a:prstGeom>
        </p:spPr>
      </p:pic>
      <p:pic>
        <p:nvPicPr>
          <p:cNvPr id="428" name="Picture 427">
            <a:extLst>
              <a:ext uri="{FF2B5EF4-FFF2-40B4-BE49-F238E27FC236}">
                <a16:creationId xmlns:a16="http://schemas.microsoft.com/office/drawing/2014/main" id="{6EAC35D0-8C1F-784D-9E24-21A145FBC1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760624" y="5376828"/>
            <a:ext cx="539970" cy="488281"/>
          </a:xfrm>
          <a:prstGeom prst="rect">
            <a:avLst/>
          </a:prstGeom>
        </p:spPr>
      </p:pic>
      <p:pic>
        <p:nvPicPr>
          <p:cNvPr id="429" name="Picture 428">
            <a:extLst>
              <a:ext uri="{FF2B5EF4-FFF2-40B4-BE49-F238E27FC236}">
                <a16:creationId xmlns:a16="http://schemas.microsoft.com/office/drawing/2014/main" id="{33196223-57E0-CD43-B211-63F8B001EDE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300594" y="5384261"/>
            <a:ext cx="539970" cy="488281"/>
          </a:xfrm>
          <a:prstGeom prst="rect">
            <a:avLst/>
          </a:prstGeom>
        </p:spPr>
      </p:pic>
      <p:pic>
        <p:nvPicPr>
          <p:cNvPr id="430" name="Picture 429">
            <a:extLst>
              <a:ext uri="{FF2B5EF4-FFF2-40B4-BE49-F238E27FC236}">
                <a16:creationId xmlns:a16="http://schemas.microsoft.com/office/drawing/2014/main" id="{89D40BA6-2C30-9B4B-8C98-D21818F995A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14301" y="4681478"/>
            <a:ext cx="539970" cy="488281"/>
          </a:xfrm>
          <a:prstGeom prst="rect">
            <a:avLst/>
          </a:prstGeom>
        </p:spPr>
      </p:pic>
      <p:pic>
        <p:nvPicPr>
          <p:cNvPr id="431" name="Picture 430">
            <a:extLst>
              <a:ext uri="{FF2B5EF4-FFF2-40B4-BE49-F238E27FC236}">
                <a16:creationId xmlns:a16="http://schemas.microsoft.com/office/drawing/2014/main" id="{131E3B0F-4311-B841-BB57-A92F02EAD68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554271" y="4688911"/>
            <a:ext cx="539970" cy="488281"/>
          </a:xfrm>
          <a:prstGeom prst="rect">
            <a:avLst/>
          </a:prstGeom>
        </p:spPr>
      </p:pic>
      <p:pic>
        <p:nvPicPr>
          <p:cNvPr id="432" name="Picture 431">
            <a:extLst>
              <a:ext uri="{FF2B5EF4-FFF2-40B4-BE49-F238E27FC236}">
                <a16:creationId xmlns:a16="http://schemas.microsoft.com/office/drawing/2014/main" id="{DDB6031E-ADCD-D04E-9BD4-4E580720F61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931878" y="5384261"/>
            <a:ext cx="539970" cy="488281"/>
          </a:xfrm>
          <a:prstGeom prst="rect">
            <a:avLst/>
          </a:prstGeom>
        </p:spPr>
      </p:pic>
      <p:pic>
        <p:nvPicPr>
          <p:cNvPr id="433" name="Picture 432">
            <a:extLst>
              <a:ext uri="{FF2B5EF4-FFF2-40B4-BE49-F238E27FC236}">
                <a16:creationId xmlns:a16="http://schemas.microsoft.com/office/drawing/2014/main" id="{38769434-3B24-774F-BF22-607125F2EB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471848" y="5391694"/>
            <a:ext cx="539970" cy="488281"/>
          </a:xfrm>
          <a:prstGeom prst="rect">
            <a:avLst/>
          </a:prstGeom>
        </p:spPr>
      </p:pic>
      <p:pic>
        <p:nvPicPr>
          <p:cNvPr id="434" name="Picture 433">
            <a:extLst>
              <a:ext uri="{FF2B5EF4-FFF2-40B4-BE49-F238E27FC236}">
                <a16:creationId xmlns:a16="http://schemas.microsoft.com/office/drawing/2014/main" id="{E65FC0A2-8736-0441-9848-79DD29D03F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285316" y="4661276"/>
            <a:ext cx="539970" cy="488281"/>
          </a:xfrm>
          <a:prstGeom prst="rect">
            <a:avLst/>
          </a:prstGeom>
        </p:spPr>
      </p:pic>
      <p:pic>
        <p:nvPicPr>
          <p:cNvPr id="435" name="Picture 434">
            <a:extLst>
              <a:ext uri="{FF2B5EF4-FFF2-40B4-BE49-F238E27FC236}">
                <a16:creationId xmlns:a16="http://schemas.microsoft.com/office/drawing/2014/main" id="{DC88D160-46DB-C540-8FE2-D88DB0B4140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825286" y="4668709"/>
            <a:ext cx="539970" cy="488281"/>
          </a:xfrm>
          <a:prstGeom prst="rect">
            <a:avLst/>
          </a:prstGeom>
        </p:spPr>
      </p:pic>
      <p:pic>
        <p:nvPicPr>
          <p:cNvPr id="436" name="Picture 435">
            <a:extLst>
              <a:ext uri="{FF2B5EF4-FFF2-40B4-BE49-F238E27FC236}">
                <a16:creationId xmlns:a16="http://schemas.microsoft.com/office/drawing/2014/main" id="{D47782C8-C96E-5E44-A3CD-AAC8F601703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202893" y="5364059"/>
            <a:ext cx="539970" cy="488281"/>
          </a:xfrm>
          <a:prstGeom prst="rect">
            <a:avLst/>
          </a:prstGeom>
        </p:spPr>
      </p:pic>
      <p:pic>
        <p:nvPicPr>
          <p:cNvPr id="437" name="Picture 436">
            <a:extLst>
              <a:ext uri="{FF2B5EF4-FFF2-40B4-BE49-F238E27FC236}">
                <a16:creationId xmlns:a16="http://schemas.microsoft.com/office/drawing/2014/main" id="{DEAF1788-F0FC-024A-BB3C-1994B8D6DC7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742863" y="5371492"/>
            <a:ext cx="539970" cy="488281"/>
          </a:xfrm>
          <a:prstGeom prst="rect">
            <a:avLst/>
          </a:prstGeom>
        </p:spPr>
      </p:pic>
      <p:pic>
        <p:nvPicPr>
          <p:cNvPr id="438" name="Picture 437">
            <a:extLst>
              <a:ext uri="{FF2B5EF4-FFF2-40B4-BE49-F238E27FC236}">
                <a16:creationId xmlns:a16="http://schemas.microsoft.com/office/drawing/2014/main" id="{B09363EC-DE90-FC46-9E6B-691D5F20813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16375" y="4643933"/>
            <a:ext cx="539970" cy="488281"/>
          </a:xfrm>
          <a:prstGeom prst="rect">
            <a:avLst/>
          </a:prstGeom>
        </p:spPr>
      </p:pic>
      <p:pic>
        <p:nvPicPr>
          <p:cNvPr id="439" name="Picture 438">
            <a:extLst>
              <a:ext uri="{FF2B5EF4-FFF2-40B4-BE49-F238E27FC236}">
                <a16:creationId xmlns:a16="http://schemas.microsoft.com/office/drawing/2014/main" id="{794FBAAC-D3B2-B749-9104-12CC648C7EA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56345" y="4651366"/>
            <a:ext cx="539970" cy="488281"/>
          </a:xfrm>
          <a:prstGeom prst="rect">
            <a:avLst/>
          </a:prstGeom>
        </p:spPr>
      </p:pic>
      <p:pic>
        <p:nvPicPr>
          <p:cNvPr id="440" name="Picture 439">
            <a:extLst>
              <a:ext uri="{FF2B5EF4-FFF2-40B4-BE49-F238E27FC236}">
                <a16:creationId xmlns:a16="http://schemas.microsoft.com/office/drawing/2014/main" id="{1B920AEA-FF8C-F142-80FB-08DE9515932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433952" y="5346716"/>
            <a:ext cx="539970" cy="488281"/>
          </a:xfrm>
          <a:prstGeom prst="rect">
            <a:avLst/>
          </a:prstGeom>
        </p:spPr>
      </p:pic>
      <p:pic>
        <p:nvPicPr>
          <p:cNvPr id="441" name="Picture 440">
            <a:extLst>
              <a:ext uri="{FF2B5EF4-FFF2-40B4-BE49-F238E27FC236}">
                <a16:creationId xmlns:a16="http://schemas.microsoft.com/office/drawing/2014/main" id="{D3F5CD3B-4782-AD40-98D5-9767CAC196F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973922" y="5354149"/>
            <a:ext cx="539970" cy="488281"/>
          </a:xfrm>
          <a:prstGeom prst="rect">
            <a:avLst/>
          </a:prstGeom>
        </p:spPr>
      </p:pic>
      <p:pic>
        <p:nvPicPr>
          <p:cNvPr id="442" name="Picture 441">
            <a:extLst>
              <a:ext uri="{FF2B5EF4-FFF2-40B4-BE49-F238E27FC236}">
                <a16:creationId xmlns:a16="http://schemas.microsoft.com/office/drawing/2014/main" id="{3C1B19BA-BE84-3949-BE4A-B99362BAD8D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19121" y="4526914"/>
            <a:ext cx="539970" cy="488281"/>
          </a:xfrm>
          <a:prstGeom prst="rect">
            <a:avLst/>
          </a:prstGeom>
        </p:spPr>
      </p:pic>
      <p:pic>
        <p:nvPicPr>
          <p:cNvPr id="443" name="Picture 442">
            <a:extLst>
              <a:ext uri="{FF2B5EF4-FFF2-40B4-BE49-F238E27FC236}">
                <a16:creationId xmlns:a16="http://schemas.microsoft.com/office/drawing/2014/main" id="{429FFB68-74FD-CD4E-8B33-AB40DC72286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359091" y="4534347"/>
            <a:ext cx="539970" cy="488281"/>
          </a:xfrm>
          <a:prstGeom prst="rect">
            <a:avLst/>
          </a:prstGeom>
        </p:spPr>
      </p:pic>
      <p:pic>
        <p:nvPicPr>
          <p:cNvPr id="444" name="Picture 443">
            <a:extLst>
              <a:ext uri="{FF2B5EF4-FFF2-40B4-BE49-F238E27FC236}">
                <a16:creationId xmlns:a16="http://schemas.microsoft.com/office/drawing/2014/main" id="{6FDDE3E9-A1FF-2141-B84D-AA65604B4C6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736698" y="5229697"/>
            <a:ext cx="539970" cy="488281"/>
          </a:xfrm>
          <a:prstGeom prst="rect">
            <a:avLst/>
          </a:prstGeom>
        </p:spPr>
      </p:pic>
      <p:pic>
        <p:nvPicPr>
          <p:cNvPr id="445" name="Picture 444">
            <a:extLst>
              <a:ext uri="{FF2B5EF4-FFF2-40B4-BE49-F238E27FC236}">
                <a16:creationId xmlns:a16="http://schemas.microsoft.com/office/drawing/2014/main" id="{B07C342D-DD53-A14D-A7FC-10FE7F5788F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276668" y="5237130"/>
            <a:ext cx="539970" cy="488281"/>
          </a:xfrm>
          <a:prstGeom prst="rect">
            <a:avLst/>
          </a:prstGeom>
        </p:spPr>
      </p:pic>
      <p:pic>
        <p:nvPicPr>
          <p:cNvPr id="446" name="Picture 445">
            <a:extLst>
              <a:ext uri="{FF2B5EF4-FFF2-40B4-BE49-F238E27FC236}">
                <a16:creationId xmlns:a16="http://schemas.microsoft.com/office/drawing/2014/main" id="{BD0EFCA9-4B5E-2F4D-8D5A-58303586A2D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43502" y="5683685"/>
            <a:ext cx="539970" cy="488281"/>
          </a:xfrm>
          <a:prstGeom prst="rect">
            <a:avLst/>
          </a:prstGeom>
        </p:spPr>
      </p:pic>
      <p:pic>
        <p:nvPicPr>
          <p:cNvPr id="447" name="Picture 446">
            <a:extLst>
              <a:ext uri="{FF2B5EF4-FFF2-40B4-BE49-F238E27FC236}">
                <a16:creationId xmlns:a16="http://schemas.microsoft.com/office/drawing/2014/main" id="{D6200545-EC8B-CE4D-9CD2-4FF23262DBD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83472" y="5691118"/>
            <a:ext cx="539970" cy="488281"/>
          </a:xfrm>
          <a:prstGeom prst="rect">
            <a:avLst/>
          </a:prstGeom>
        </p:spPr>
      </p:pic>
      <p:pic>
        <p:nvPicPr>
          <p:cNvPr id="448" name="Picture 447">
            <a:extLst>
              <a:ext uri="{FF2B5EF4-FFF2-40B4-BE49-F238E27FC236}">
                <a16:creationId xmlns:a16="http://schemas.microsoft.com/office/drawing/2014/main" id="{2C7FF4DA-96F0-DE48-A5FC-D67A17E6C4A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61079" y="6386468"/>
            <a:ext cx="539970" cy="488281"/>
          </a:xfrm>
          <a:prstGeom prst="rect">
            <a:avLst/>
          </a:prstGeom>
        </p:spPr>
      </p:pic>
      <p:pic>
        <p:nvPicPr>
          <p:cNvPr id="449" name="Picture 448">
            <a:extLst>
              <a:ext uri="{FF2B5EF4-FFF2-40B4-BE49-F238E27FC236}">
                <a16:creationId xmlns:a16="http://schemas.microsoft.com/office/drawing/2014/main" id="{F576DF01-6C0E-6444-B930-6D8E626CDC7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01049" y="6393901"/>
            <a:ext cx="539970" cy="488281"/>
          </a:xfrm>
          <a:prstGeom prst="rect">
            <a:avLst/>
          </a:prstGeom>
        </p:spPr>
      </p:pic>
      <p:pic>
        <p:nvPicPr>
          <p:cNvPr id="450" name="Picture 449">
            <a:extLst>
              <a:ext uri="{FF2B5EF4-FFF2-40B4-BE49-F238E27FC236}">
                <a16:creationId xmlns:a16="http://schemas.microsoft.com/office/drawing/2014/main" id="{157352B5-7A4F-054D-8114-D88E391436A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14756" y="5691118"/>
            <a:ext cx="539970" cy="488281"/>
          </a:xfrm>
          <a:prstGeom prst="rect">
            <a:avLst/>
          </a:prstGeom>
        </p:spPr>
      </p:pic>
      <p:pic>
        <p:nvPicPr>
          <p:cNvPr id="451" name="Picture 450">
            <a:extLst>
              <a:ext uri="{FF2B5EF4-FFF2-40B4-BE49-F238E27FC236}">
                <a16:creationId xmlns:a16="http://schemas.microsoft.com/office/drawing/2014/main" id="{E968427A-B676-6F4F-9986-4CC83D37DD3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654726" y="5698551"/>
            <a:ext cx="539970" cy="488281"/>
          </a:xfrm>
          <a:prstGeom prst="rect">
            <a:avLst/>
          </a:prstGeom>
        </p:spPr>
      </p:pic>
      <p:pic>
        <p:nvPicPr>
          <p:cNvPr id="452" name="Picture 451">
            <a:extLst>
              <a:ext uri="{FF2B5EF4-FFF2-40B4-BE49-F238E27FC236}">
                <a16:creationId xmlns:a16="http://schemas.microsoft.com/office/drawing/2014/main" id="{15B129FD-5791-0A43-A00B-7D5C8DA4DCC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32333" y="6393901"/>
            <a:ext cx="539970" cy="488281"/>
          </a:xfrm>
          <a:prstGeom prst="rect">
            <a:avLst/>
          </a:prstGeom>
        </p:spPr>
      </p:pic>
      <p:pic>
        <p:nvPicPr>
          <p:cNvPr id="453" name="Picture 452">
            <a:extLst>
              <a:ext uri="{FF2B5EF4-FFF2-40B4-BE49-F238E27FC236}">
                <a16:creationId xmlns:a16="http://schemas.microsoft.com/office/drawing/2014/main" id="{E3166935-7846-1944-B385-91E710D1815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572303" y="6401334"/>
            <a:ext cx="539970" cy="488281"/>
          </a:xfrm>
          <a:prstGeom prst="rect">
            <a:avLst/>
          </a:prstGeom>
        </p:spPr>
      </p:pic>
      <p:pic>
        <p:nvPicPr>
          <p:cNvPr id="454" name="Picture 453">
            <a:extLst>
              <a:ext uri="{FF2B5EF4-FFF2-40B4-BE49-F238E27FC236}">
                <a16:creationId xmlns:a16="http://schemas.microsoft.com/office/drawing/2014/main" id="{282A88B3-68F3-6241-A51C-B9DA2E409EB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85771" y="5670916"/>
            <a:ext cx="539970" cy="488281"/>
          </a:xfrm>
          <a:prstGeom prst="rect">
            <a:avLst/>
          </a:prstGeom>
        </p:spPr>
      </p:pic>
      <p:pic>
        <p:nvPicPr>
          <p:cNvPr id="455" name="Picture 454">
            <a:extLst>
              <a:ext uri="{FF2B5EF4-FFF2-40B4-BE49-F238E27FC236}">
                <a16:creationId xmlns:a16="http://schemas.microsoft.com/office/drawing/2014/main" id="{06F4D8D0-A84A-664C-B324-D4942A206EB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925741" y="5678349"/>
            <a:ext cx="539970" cy="488281"/>
          </a:xfrm>
          <a:prstGeom prst="rect">
            <a:avLst/>
          </a:prstGeom>
        </p:spPr>
      </p:pic>
      <p:pic>
        <p:nvPicPr>
          <p:cNvPr id="456" name="Picture 455">
            <a:extLst>
              <a:ext uri="{FF2B5EF4-FFF2-40B4-BE49-F238E27FC236}">
                <a16:creationId xmlns:a16="http://schemas.microsoft.com/office/drawing/2014/main" id="{5389F449-3655-1D4C-8A14-7F0982E9CC2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03348" y="6373699"/>
            <a:ext cx="539970" cy="488281"/>
          </a:xfrm>
          <a:prstGeom prst="rect">
            <a:avLst/>
          </a:prstGeom>
        </p:spPr>
      </p:pic>
      <p:pic>
        <p:nvPicPr>
          <p:cNvPr id="457" name="Picture 456">
            <a:extLst>
              <a:ext uri="{FF2B5EF4-FFF2-40B4-BE49-F238E27FC236}">
                <a16:creationId xmlns:a16="http://schemas.microsoft.com/office/drawing/2014/main" id="{E81F2A41-6BC4-BE4A-BED1-F16B4DEE7D1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843318" y="6381132"/>
            <a:ext cx="539970" cy="488281"/>
          </a:xfrm>
          <a:prstGeom prst="rect">
            <a:avLst/>
          </a:prstGeom>
        </p:spPr>
      </p:pic>
      <p:pic>
        <p:nvPicPr>
          <p:cNvPr id="458" name="Picture 457">
            <a:extLst>
              <a:ext uri="{FF2B5EF4-FFF2-40B4-BE49-F238E27FC236}">
                <a16:creationId xmlns:a16="http://schemas.microsoft.com/office/drawing/2014/main" id="{0E91045D-C48A-7A41-94FA-CB29B9F9D04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616830" y="5653573"/>
            <a:ext cx="539970" cy="488281"/>
          </a:xfrm>
          <a:prstGeom prst="rect">
            <a:avLst/>
          </a:prstGeom>
        </p:spPr>
      </p:pic>
      <p:pic>
        <p:nvPicPr>
          <p:cNvPr id="459" name="Picture 458">
            <a:extLst>
              <a:ext uri="{FF2B5EF4-FFF2-40B4-BE49-F238E27FC236}">
                <a16:creationId xmlns:a16="http://schemas.microsoft.com/office/drawing/2014/main" id="{5B74046A-C0A3-A54E-8FA4-26F77A47AE3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156800" y="5661006"/>
            <a:ext cx="539970" cy="488281"/>
          </a:xfrm>
          <a:prstGeom prst="rect">
            <a:avLst/>
          </a:prstGeom>
        </p:spPr>
      </p:pic>
      <p:pic>
        <p:nvPicPr>
          <p:cNvPr id="460" name="Picture 459">
            <a:extLst>
              <a:ext uri="{FF2B5EF4-FFF2-40B4-BE49-F238E27FC236}">
                <a16:creationId xmlns:a16="http://schemas.microsoft.com/office/drawing/2014/main" id="{D57CD3C9-1B19-0844-BA99-767FADC61CD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34407" y="6356356"/>
            <a:ext cx="539970" cy="488281"/>
          </a:xfrm>
          <a:prstGeom prst="rect">
            <a:avLst/>
          </a:prstGeom>
        </p:spPr>
      </p:pic>
      <p:pic>
        <p:nvPicPr>
          <p:cNvPr id="461" name="Picture 460">
            <a:extLst>
              <a:ext uri="{FF2B5EF4-FFF2-40B4-BE49-F238E27FC236}">
                <a16:creationId xmlns:a16="http://schemas.microsoft.com/office/drawing/2014/main" id="{2AA2FDD8-C553-3D40-92EE-82E8283A3C7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74377" y="6363789"/>
            <a:ext cx="539970" cy="488281"/>
          </a:xfrm>
          <a:prstGeom prst="rect">
            <a:avLst/>
          </a:prstGeom>
        </p:spPr>
      </p:pic>
      <p:pic>
        <p:nvPicPr>
          <p:cNvPr id="462" name="Picture 461">
            <a:extLst>
              <a:ext uri="{FF2B5EF4-FFF2-40B4-BE49-F238E27FC236}">
                <a16:creationId xmlns:a16="http://schemas.microsoft.com/office/drawing/2014/main" id="{A3298A14-9C59-954E-8F35-CAA0BBF6875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919576" y="5536554"/>
            <a:ext cx="539970" cy="488281"/>
          </a:xfrm>
          <a:prstGeom prst="rect">
            <a:avLst/>
          </a:prstGeom>
        </p:spPr>
      </p:pic>
      <p:pic>
        <p:nvPicPr>
          <p:cNvPr id="463" name="Picture 462">
            <a:extLst>
              <a:ext uri="{FF2B5EF4-FFF2-40B4-BE49-F238E27FC236}">
                <a16:creationId xmlns:a16="http://schemas.microsoft.com/office/drawing/2014/main" id="{040C807D-278D-F547-800D-9D78E004FB6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459546" y="5543987"/>
            <a:ext cx="539970" cy="488281"/>
          </a:xfrm>
          <a:prstGeom prst="rect">
            <a:avLst/>
          </a:prstGeom>
        </p:spPr>
      </p:pic>
      <p:pic>
        <p:nvPicPr>
          <p:cNvPr id="464" name="Picture 463">
            <a:extLst>
              <a:ext uri="{FF2B5EF4-FFF2-40B4-BE49-F238E27FC236}">
                <a16:creationId xmlns:a16="http://schemas.microsoft.com/office/drawing/2014/main" id="{CB9A4C41-B9BA-5746-B0AE-2244B98372D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37153" y="6239337"/>
            <a:ext cx="539970" cy="488281"/>
          </a:xfrm>
          <a:prstGeom prst="rect">
            <a:avLst/>
          </a:prstGeom>
        </p:spPr>
      </p:pic>
      <p:pic>
        <p:nvPicPr>
          <p:cNvPr id="465" name="Picture 464">
            <a:extLst>
              <a:ext uri="{FF2B5EF4-FFF2-40B4-BE49-F238E27FC236}">
                <a16:creationId xmlns:a16="http://schemas.microsoft.com/office/drawing/2014/main" id="{A5C4A832-465E-FB41-9CE5-0BE8EF67385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377123" y="6246770"/>
            <a:ext cx="539970" cy="4882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99CB77-3110-2747-A534-40EDEF0A41DD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060154" y="519873"/>
            <a:ext cx="5785005" cy="585382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80253970-447F-3A4D-ADA7-5574A98CAD92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844800" y="177800"/>
            <a:ext cx="6502400" cy="6502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418DE4B-AFC8-D84A-8A92-157F4B412E75}"/>
              </a:ext>
            </a:extLst>
          </p:cNvPr>
          <p:cNvSpPr/>
          <p:nvPr/>
        </p:nvSpPr>
        <p:spPr>
          <a:xfrm>
            <a:off x="1214962" y="580623"/>
            <a:ext cx="9874144" cy="6160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B34A66C-6FA5-CD44-9BC5-CA72E6F0DC99}"/>
              </a:ext>
            </a:extLst>
          </p:cNvPr>
          <p:cNvSpPr/>
          <p:nvPr/>
        </p:nvSpPr>
        <p:spPr>
          <a:xfrm>
            <a:off x="2088747" y="1243969"/>
            <a:ext cx="24032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But now: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EE3E7E5-908F-524F-B77E-C3C601B8059A}"/>
              </a:ext>
            </a:extLst>
          </p:cNvPr>
          <p:cNvCxnSpPr>
            <a:cxnSpLocks/>
          </p:cNvCxnSpPr>
          <p:nvPr/>
        </p:nvCxnSpPr>
        <p:spPr>
          <a:xfrm flipV="1">
            <a:off x="4925476" y="4702633"/>
            <a:ext cx="1096416" cy="4886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53DF4BC2-F4E8-6144-B4DF-6A5828660CC0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939374" y="3314380"/>
            <a:ext cx="984647" cy="77251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D4A37F1C-CCCC-8849-B3E9-85A4E0734A67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4184940" y="4526914"/>
            <a:ext cx="610191" cy="574217"/>
          </a:xfrm>
          <a:prstGeom prst="rect">
            <a:avLst/>
          </a:prstGeom>
        </p:spPr>
      </p:pic>
      <p:sp>
        <p:nvSpPr>
          <p:cNvPr id="79" name="Curved Down Arrow 78">
            <a:extLst>
              <a:ext uri="{FF2B5EF4-FFF2-40B4-BE49-F238E27FC236}">
                <a16:creationId xmlns:a16="http://schemas.microsoft.com/office/drawing/2014/main" id="{19CA8DFD-D051-B342-A6E8-05FA0178416B}"/>
              </a:ext>
            </a:extLst>
          </p:cNvPr>
          <p:cNvSpPr/>
          <p:nvPr/>
        </p:nvSpPr>
        <p:spPr>
          <a:xfrm>
            <a:off x="5998878" y="3830208"/>
            <a:ext cx="941781" cy="749997"/>
          </a:xfrm>
          <a:prstGeom prst="curvedDownArrow">
            <a:avLst>
              <a:gd name="adj1" fmla="val 25000"/>
              <a:gd name="adj2" fmla="val 50000"/>
              <a:gd name="adj3" fmla="val 20796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0" name="Curved Down Arrow 79">
            <a:extLst>
              <a:ext uri="{FF2B5EF4-FFF2-40B4-BE49-F238E27FC236}">
                <a16:creationId xmlns:a16="http://schemas.microsoft.com/office/drawing/2014/main" id="{8147FAFF-E488-B443-A174-DC1B2C1A0EC0}"/>
              </a:ext>
            </a:extLst>
          </p:cNvPr>
          <p:cNvSpPr/>
          <p:nvPr/>
        </p:nvSpPr>
        <p:spPr>
          <a:xfrm rot="10800000">
            <a:off x="5969252" y="4772647"/>
            <a:ext cx="941781" cy="772511"/>
          </a:xfrm>
          <a:prstGeom prst="curvedDownArrow">
            <a:avLst>
              <a:gd name="adj1" fmla="val 25000"/>
              <a:gd name="adj2" fmla="val 50000"/>
              <a:gd name="adj3" fmla="val 20796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1A3E39D-D592-644F-BF04-1EC2468E5E97}"/>
              </a:ext>
            </a:extLst>
          </p:cNvPr>
          <p:cNvCxnSpPr>
            <a:cxnSpLocks/>
          </p:cNvCxnSpPr>
          <p:nvPr/>
        </p:nvCxnSpPr>
        <p:spPr>
          <a:xfrm flipV="1">
            <a:off x="7212145" y="3700636"/>
            <a:ext cx="1087965" cy="782782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FB6DBCA-0A7F-AA4E-A8D5-0E5553A70CDA}"/>
              </a:ext>
            </a:extLst>
          </p:cNvPr>
          <p:cNvCxnSpPr>
            <a:cxnSpLocks/>
          </p:cNvCxnSpPr>
          <p:nvPr/>
        </p:nvCxnSpPr>
        <p:spPr>
          <a:xfrm>
            <a:off x="7364545" y="4635818"/>
            <a:ext cx="10447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6BE59C6-F16E-F448-9CDA-FB2DF74C727C}"/>
              </a:ext>
            </a:extLst>
          </p:cNvPr>
          <p:cNvCxnSpPr>
            <a:cxnSpLocks/>
          </p:cNvCxnSpPr>
          <p:nvPr/>
        </p:nvCxnSpPr>
        <p:spPr>
          <a:xfrm>
            <a:off x="7240549" y="4971787"/>
            <a:ext cx="1037240" cy="735674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>
            <a:extLst>
              <a:ext uri="{FF2B5EF4-FFF2-40B4-BE49-F238E27FC236}">
                <a16:creationId xmlns:a16="http://schemas.microsoft.com/office/drawing/2014/main" id="{5BFFAA0D-3038-8645-A925-17E8662A3846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8404421" y="3473860"/>
            <a:ext cx="941711" cy="429488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B64DEB0B-C2FF-054C-ADB7-9E8678380B3B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8194354" y="5041635"/>
            <a:ext cx="1694573" cy="121612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6C263334-3C70-A94D-AB8D-2C5A03E4A25F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8409802" y="4351468"/>
            <a:ext cx="941711" cy="429488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BFB3CEA9-56F9-7547-86B6-031C37DE3C63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3959481" y="2831434"/>
            <a:ext cx="1554169" cy="1547986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BFD5CF89-5F2B-2649-86CA-B446DAD57C52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8221960" y="4877557"/>
            <a:ext cx="1554169" cy="1547986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41A7E3C7-EC12-A642-A27B-F42B7F2089D4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5398601" y="3226925"/>
            <a:ext cx="2270701" cy="13812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E9DD39-48C8-5C42-B56A-E389B4E41D87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1290275" y="2857286"/>
            <a:ext cx="2799128" cy="272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68273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5BD6DF7-A267-1445-AB25-B72435AC06B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4910"/>
            <a:ext cx="4281214" cy="46201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2C30CC5-B82F-434D-B0D2-C1E5CEE3C91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5214" y="924910"/>
            <a:ext cx="2830786" cy="271999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F14C4CC-1849-7B4F-8FBA-DAE71F1F4420}"/>
              </a:ext>
            </a:extLst>
          </p:cNvPr>
          <p:cNvGrpSpPr/>
          <p:nvPr/>
        </p:nvGrpSpPr>
        <p:grpSpPr>
          <a:xfrm>
            <a:off x="5345821" y="620110"/>
            <a:ext cx="3398786" cy="2207172"/>
            <a:chOff x="6701656" y="977461"/>
            <a:chExt cx="3304191" cy="367862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E696899-9D28-004E-846A-BCC52F700076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01656" y="977461"/>
              <a:ext cx="3304191" cy="3678621"/>
            </a:xfrm>
            <a:prstGeom prst="rect">
              <a:avLst/>
            </a:prstGeom>
          </p:spPr>
        </p:pic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4F31C783-B187-EC4F-AEB8-A23819080947}"/>
                </a:ext>
              </a:extLst>
            </p:cNvPr>
            <p:cNvSpPr/>
            <p:nvPr/>
          </p:nvSpPr>
          <p:spPr>
            <a:xfrm>
              <a:off x="6785808" y="977461"/>
              <a:ext cx="3135886" cy="1051034"/>
            </a:xfrm>
            <a:prstGeom prst="roundRect">
              <a:avLst/>
            </a:prstGeom>
            <a:ln w="1270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 err="1">
                  <a:solidFill>
                    <a:schemeClr val="accent4"/>
                  </a:solidFill>
                </a:rPr>
                <a:t>RxBurgers</a:t>
              </a:r>
              <a:endParaRPr lang="en-US" sz="48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43475C8-F92D-3448-ABBC-C99439E229CE}"/>
              </a:ext>
            </a:extLst>
          </p:cNvPr>
          <p:cNvGrpSpPr/>
          <p:nvPr/>
        </p:nvGrpSpPr>
        <p:grpSpPr>
          <a:xfrm>
            <a:off x="8241421" y="1181319"/>
            <a:ext cx="3398786" cy="2207172"/>
            <a:chOff x="6701656" y="977461"/>
            <a:chExt cx="3304191" cy="3678621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7BEE11AB-2AA0-784C-8003-16B6C1321CCB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01656" y="977461"/>
              <a:ext cx="3304191" cy="3678621"/>
            </a:xfrm>
            <a:prstGeom prst="rect">
              <a:avLst/>
            </a:prstGeom>
          </p:spPr>
        </p:pic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842FF7D5-648D-064A-8A99-D839792FF15E}"/>
                </a:ext>
              </a:extLst>
            </p:cNvPr>
            <p:cNvSpPr/>
            <p:nvPr/>
          </p:nvSpPr>
          <p:spPr>
            <a:xfrm>
              <a:off x="6785808" y="977461"/>
              <a:ext cx="3135886" cy="1051034"/>
            </a:xfrm>
            <a:prstGeom prst="roundRect">
              <a:avLst/>
            </a:prstGeom>
            <a:ln w="1270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 err="1">
                  <a:solidFill>
                    <a:schemeClr val="accent4"/>
                  </a:solidFill>
                </a:rPr>
                <a:t>RxBurgers</a:t>
              </a:r>
              <a:endParaRPr lang="en-US" sz="48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192FBA3-F0F5-034C-B7D8-E8014BBE0887}"/>
              </a:ext>
            </a:extLst>
          </p:cNvPr>
          <p:cNvGrpSpPr/>
          <p:nvPr/>
        </p:nvGrpSpPr>
        <p:grpSpPr>
          <a:xfrm>
            <a:off x="4665646" y="2541314"/>
            <a:ext cx="3398786" cy="2207172"/>
            <a:chOff x="6701656" y="977461"/>
            <a:chExt cx="3304191" cy="3678621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BF407CD5-5B82-5B45-BB7A-A883FA652BAC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01656" y="977461"/>
              <a:ext cx="3304191" cy="3678621"/>
            </a:xfrm>
            <a:prstGeom prst="rect">
              <a:avLst/>
            </a:prstGeom>
          </p:spPr>
        </p:pic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8EEF092C-8D23-5E43-AC37-79320A556D39}"/>
                </a:ext>
              </a:extLst>
            </p:cNvPr>
            <p:cNvSpPr/>
            <p:nvPr/>
          </p:nvSpPr>
          <p:spPr>
            <a:xfrm>
              <a:off x="6785808" y="977461"/>
              <a:ext cx="3135886" cy="1051034"/>
            </a:xfrm>
            <a:prstGeom prst="roundRect">
              <a:avLst/>
            </a:prstGeom>
            <a:ln w="1270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 err="1">
                  <a:solidFill>
                    <a:schemeClr val="accent4"/>
                  </a:solidFill>
                </a:rPr>
                <a:t>RxBurgers</a:t>
              </a:r>
              <a:endParaRPr lang="en-US" sz="48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2549008-DA95-824B-9CDB-0463C570EC1B}"/>
              </a:ext>
            </a:extLst>
          </p:cNvPr>
          <p:cNvGrpSpPr/>
          <p:nvPr/>
        </p:nvGrpSpPr>
        <p:grpSpPr>
          <a:xfrm>
            <a:off x="7263959" y="3201275"/>
            <a:ext cx="3398786" cy="2207172"/>
            <a:chOff x="6701656" y="977461"/>
            <a:chExt cx="3304191" cy="3678621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F120F26E-843B-3543-8716-310F81AF39EC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01656" y="977461"/>
              <a:ext cx="3304191" cy="3678621"/>
            </a:xfrm>
            <a:prstGeom prst="rect">
              <a:avLst/>
            </a:prstGeom>
          </p:spPr>
        </p:pic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7B570080-D116-7B48-BD32-8D7454B00B38}"/>
                </a:ext>
              </a:extLst>
            </p:cNvPr>
            <p:cNvSpPr/>
            <p:nvPr/>
          </p:nvSpPr>
          <p:spPr>
            <a:xfrm>
              <a:off x="6785808" y="977461"/>
              <a:ext cx="3135886" cy="1051034"/>
            </a:xfrm>
            <a:prstGeom prst="roundRect">
              <a:avLst/>
            </a:prstGeom>
            <a:ln w="1270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 err="1">
                  <a:solidFill>
                    <a:schemeClr val="accent4"/>
                  </a:solidFill>
                </a:rPr>
                <a:t>RxBurgers</a:t>
              </a:r>
              <a:endParaRPr lang="en-US" sz="48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1126F28-BADC-4546-BDC6-0F8304013B12}"/>
              </a:ext>
            </a:extLst>
          </p:cNvPr>
          <p:cNvGrpSpPr/>
          <p:nvPr/>
        </p:nvGrpSpPr>
        <p:grpSpPr>
          <a:xfrm>
            <a:off x="5050078" y="4441496"/>
            <a:ext cx="3398786" cy="2207172"/>
            <a:chOff x="6701656" y="977461"/>
            <a:chExt cx="3304191" cy="3678621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A6DF2323-028A-3D44-9732-911F8168D060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01656" y="977461"/>
              <a:ext cx="3304191" cy="3678621"/>
            </a:xfrm>
            <a:prstGeom prst="rect">
              <a:avLst/>
            </a:prstGeom>
          </p:spPr>
        </p:pic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C97A18FB-FCE3-B443-AE0C-ADFF949FCBA0}"/>
                </a:ext>
              </a:extLst>
            </p:cNvPr>
            <p:cNvSpPr/>
            <p:nvPr/>
          </p:nvSpPr>
          <p:spPr>
            <a:xfrm>
              <a:off x="6785808" y="977461"/>
              <a:ext cx="3135886" cy="1051034"/>
            </a:xfrm>
            <a:prstGeom prst="roundRect">
              <a:avLst/>
            </a:prstGeom>
            <a:ln w="1270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 err="1">
                  <a:solidFill>
                    <a:schemeClr val="accent4"/>
                  </a:solidFill>
                </a:rPr>
                <a:t>RxBurgers</a:t>
              </a:r>
              <a:endParaRPr lang="en-US" sz="4800" dirty="0">
                <a:solidFill>
                  <a:schemeClr val="accent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8681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7A9F3CF-5AB4-234F-B2BB-BC7F896305A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707726" y="2207173"/>
            <a:ext cx="1750846" cy="13295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4B9A8A6-992F-CD44-8B1F-53694B17322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36885" y="4403835"/>
            <a:ext cx="1527503" cy="158180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D00054-DB59-CD4B-8705-8A79D12BE66D}"/>
              </a:ext>
            </a:extLst>
          </p:cNvPr>
          <p:cNvCxnSpPr>
            <a:cxnSpLocks/>
          </p:cNvCxnSpPr>
          <p:nvPr/>
        </p:nvCxnSpPr>
        <p:spPr>
          <a:xfrm flipV="1">
            <a:off x="2067912" y="3809999"/>
            <a:ext cx="906515" cy="588581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38F1256F-F796-B546-8821-470481CC230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821823" y="2788964"/>
            <a:ext cx="2126894" cy="18791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7794AC-A750-2247-BA2E-445D61A379F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844800" y="177800"/>
            <a:ext cx="6502400" cy="6502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43D78F-65FF-414D-ADD7-3C5918B4EE7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-119117" y="25007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94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7A9F3CF-5AB4-234F-B2BB-BC7F896305A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707726" y="2207173"/>
            <a:ext cx="1750846" cy="13295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4B9A8A6-992F-CD44-8B1F-53694B17322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36885" y="4403835"/>
            <a:ext cx="1527503" cy="158180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D00054-DB59-CD4B-8705-8A79D12BE66D}"/>
              </a:ext>
            </a:extLst>
          </p:cNvPr>
          <p:cNvCxnSpPr>
            <a:cxnSpLocks/>
          </p:cNvCxnSpPr>
          <p:nvPr/>
        </p:nvCxnSpPr>
        <p:spPr>
          <a:xfrm flipV="1">
            <a:off x="2067912" y="3809999"/>
            <a:ext cx="906515" cy="588581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38F1256F-F796-B546-8821-470481CC230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821823" y="2788964"/>
            <a:ext cx="2126894" cy="18791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7794AC-A750-2247-BA2E-445D61A379F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844800" y="177800"/>
            <a:ext cx="6502400" cy="6502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43D78F-65FF-414D-ADD7-3C5918B4EE7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-108604" y="240861"/>
            <a:ext cx="6502400" cy="650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322D0B-46FB-C94E-AF66-2F48D4BA25A2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8392"/>
            <a:ext cx="6502400" cy="6502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D2035C-6357-F442-8AE2-1426093C3C5F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844800" y="17780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28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712613" y="250070"/>
            <a:ext cx="106490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1: Single threaded burgers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A9F3CF-5AB4-234F-B2BB-BC7F896305A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707726" y="2207173"/>
            <a:ext cx="1750846" cy="13295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4B9A8A6-992F-CD44-8B1F-53694B17322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36885" y="4403835"/>
            <a:ext cx="1527503" cy="158180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D00054-DB59-CD4B-8705-8A79D12BE66D}"/>
              </a:ext>
            </a:extLst>
          </p:cNvPr>
          <p:cNvCxnSpPr>
            <a:cxnSpLocks/>
          </p:cNvCxnSpPr>
          <p:nvPr/>
        </p:nvCxnSpPr>
        <p:spPr>
          <a:xfrm flipV="1">
            <a:off x="2067912" y="3809999"/>
            <a:ext cx="906515" cy="588581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38F1256F-F796-B546-8821-470481CC230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821823" y="2788964"/>
            <a:ext cx="2126894" cy="187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55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712613" y="250070"/>
            <a:ext cx="106490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1: Single threaded burgers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A9F3CF-5AB4-234F-B2BB-BC7F896305A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707726" y="2207173"/>
            <a:ext cx="1750846" cy="132955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EEA79D-14D0-9F4D-A137-665149562432}"/>
              </a:ext>
            </a:extLst>
          </p:cNvPr>
          <p:cNvCxnSpPr/>
          <p:nvPr/>
        </p:nvCxnSpPr>
        <p:spPr>
          <a:xfrm flipH="1">
            <a:off x="4876800" y="1702676"/>
            <a:ext cx="73572" cy="4572000"/>
          </a:xfrm>
          <a:prstGeom prst="line">
            <a:avLst/>
          </a:prstGeom>
          <a:ln w="1270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4B9A8A6-992F-CD44-8B1F-53694B17322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36885" y="4403835"/>
            <a:ext cx="1527503" cy="158180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D00054-DB59-CD4B-8705-8A79D12BE66D}"/>
              </a:ext>
            </a:extLst>
          </p:cNvPr>
          <p:cNvCxnSpPr>
            <a:cxnSpLocks/>
          </p:cNvCxnSpPr>
          <p:nvPr/>
        </p:nvCxnSpPr>
        <p:spPr>
          <a:xfrm flipV="1">
            <a:off x="2067912" y="3809999"/>
            <a:ext cx="906515" cy="588581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B6732E8-173C-9244-A64C-BD33206C35A6}"/>
              </a:ext>
            </a:extLst>
          </p:cNvPr>
          <p:cNvSpPr/>
          <p:nvPr/>
        </p:nvSpPr>
        <p:spPr>
          <a:xfrm>
            <a:off x="6123727" y="2737944"/>
            <a:ext cx="5237955" cy="1898512"/>
          </a:xfrm>
          <a:prstGeom prst="roundRect">
            <a:avLst/>
          </a:prstGeom>
          <a:ln w="127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The story of a single burger</a:t>
            </a:r>
            <a:endParaRPr lang="en-US" sz="3200" dirty="0">
              <a:solidFill>
                <a:schemeClr val="accent4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8F1256F-F796-B546-8821-470481CC230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737879" y="3276164"/>
            <a:ext cx="2126894" cy="187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7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712613" y="250070"/>
            <a:ext cx="106490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1: Single threaded burgers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A9F3CF-5AB4-234F-B2BB-BC7F896305A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707726" y="2207173"/>
            <a:ext cx="1750846" cy="132955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EEA79D-14D0-9F4D-A137-665149562432}"/>
              </a:ext>
            </a:extLst>
          </p:cNvPr>
          <p:cNvCxnSpPr/>
          <p:nvPr/>
        </p:nvCxnSpPr>
        <p:spPr>
          <a:xfrm flipH="1">
            <a:off x="4876800" y="1702676"/>
            <a:ext cx="73572" cy="4572000"/>
          </a:xfrm>
          <a:prstGeom prst="line">
            <a:avLst/>
          </a:prstGeom>
          <a:ln w="1270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4B9A8A6-992F-CD44-8B1F-53694B17322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36885" y="4403835"/>
            <a:ext cx="1527503" cy="158180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D00054-DB59-CD4B-8705-8A79D12BE66D}"/>
              </a:ext>
            </a:extLst>
          </p:cNvPr>
          <p:cNvCxnSpPr>
            <a:cxnSpLocks/>
          </p:cNvCxnSpPr>
          <p:nvPr/>
        </p:nvCxnSpPr>
        <p:spPr>
          <a:xfrm flipV="1">
            <a:off x="2067912" y="3809999"/>
            <a:ext cx="906515" cy="588581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1747FEF-64B7-A341-9769-6A030D9A1EB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37147" y="1702676"/>
            <a:ext cx="1582853" cy="15870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5DBE97-C1E8-A248-96A2-46DE003B5DF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545347" y="2236834"/>
            <a:ext cx="1077039" cy="88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98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712613" y="250070"/>
            <a:ext cx="106490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1: Single threaded burgers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A9F3CF-5AB4-234F-B2BB-BC7F896305A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707726" y="2207173"/>
            <a:ext cx="1750846" cy="132955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EEA79D-14D0-9F4D-A137-665149562432}"/>
              </a:ext>
            </a:extLst>
          </p:cNvPr>
          <p:cNvCxnSpPr/>
          <p:nvPr/>
        </p:nvCxnSpPr>
        <p:spPr>
          <a:xfrm flipH="1">
            <a:off x="4876800" y="1702676"/>
            <a:ext cx="73572" cy="4572000"/>
          </a:xfrm>
          <a:prstGeom prst="line">
            <a:avLst/>
          </a:prstGeom>
          <a:ln w="1270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4B9A8A6-992F-CD44-8B1F-53694B17322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36885" y="4403835"/>
            <a:ext cx="1527503" cy="158180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D00054-DB59-CD4B-8705-8A79D12BE66D}"/>
              </a:ext>
            </a:extLst>
          </p:cNvPr>
          <p:cNvCxnSpPr>
            <a:cxnSpLocks/>
          </p:cNvCxnSpPr>
          <p:nvPr/>
        </p:nvCxnSpPr>
        <p:spPr>
          <a:xfrm flipV="1">
            <a:off x="2067912" y="3809999"/>
            <a:ext cx="906515" cy="588581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1747FEF-64B7-A341-9769-6A030D9A1EB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37147" y="1702676"/>
            <a:ext cx="1582853" cy="15870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5DBE97-C1E8-A248-96A2-46DE003B5DF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545347" y="2236834"/>
            <a:ext cx="1077039" cy="88812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A9C7BD-5132-EA41-9A16-53E71F9B93D0}"/>
              </a:ext>
            </a:extLst>
          </p:cNvPr>
          <p:cNvCxnSpPr>
            <a:cxnSpLocks/>
          </p:cNvCxnSpPr>
          <p:nvPr/>
        </p:nvCxnSpPr>
        <p:spPr>
          <a:xfrm>
            <a:off x="7822875" y="2680895"/>
            <a:ext cx="843903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3B757A1-2AFE-5745-98B1-1C46FE26F7C3}"/>
              </a:ext>
            </a:extLst>
          </p:cNvPr>
          <p:cNvGrpSpPr/>
          <p:nvPr/>
        </p:nvGrpSpPr>
        <p:grpSpPr>
          <a:xfrm>
            <a:off x="9115216" y="2236833"/>
            <a:ext cx="2495970" cy="979331"/>
            <a:chOff x="269424" y="769531"/>
            <a:chExt cx="11636608" cy="186204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3E087ED-0D21-5F40-B639-C3DF3F278F79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9424" y="769531"/>
              <a:ext cx="2135841" cy="18620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3E5408-F14D-0D41-B565-46A6D30AD78B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67324" y="1149489"/>
              <a:ext cx="1481050" cy="148209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9B7C201-5A6C-BF42-8A99-DD704ED0B7C8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67934" y="1020153"/>
              <a:ext cx="2036721" cy="161142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4C3EC69-3D5C-BA41-83FC-4EA7EBBEB6D9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92343" y="1084820"/>
              <a:ext cx="1640540" cy="148209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6C81DEF-A202-FF4B-BE6E-99BE8CCAA652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178832" y="1020152"/>
              <a:ext cx="1727200" cy="1611426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CE30523-054D-8E40-9245-1A09EA9B84C0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223070" y="1823781"/>
            <a:ext cx="2018519" cy="108972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F9FA6ED-3373-FC4C-91BD-FD1EB0C67851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7739250" y="1700805"/>
            <a:ext cx="1029139" cy="75861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50059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712613" y="250070"/>
            <a:ext cx="106490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1: Single threaded burgers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A9F3CF-5AB4-234F-B2BB-BC7F896305A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707726" y="2207173"/>
            <a:ext cx="1750846" cy="132955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EEA79D-14D0-9F4D-A137-665149562432}"/>
              </a:ext>
            </a:extLst>
          </p:cNvPr>
          <p:cNvCxnSpPr/>
          <p:nvPr/>
        </p:nvCxnSpPr>
        <p:spPr>
          <a:xfrm flipH="1">
            <a:off x="4876800" y="1702676"/>
            <a:ext cx="73572" cy="4572000"/>
          </a:xfrm>
          <a:prstGeom prst="line">
            <a:avLst/>
          </a:prstGeom>
          <a:ln w="1270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4B9A8A6-992F-CD44-8B1F-53694B17322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36885" y="4403835"/>
            <a:ext cx="1527503" cy="158180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D00054-DB59-CD4B-8705-8A79D12BE66D}"/>
              </a:ext>
            </a:extLst>
          </p:cNvPr>
          <p:cNvCxnSpPr>
            <a:cxnSpLocks/>
          </p:cNvCxnSpPr>
          <p:nvPr/>
        </p:nvCxnSpPr>
        <p:spPr>
          <a:xfrm flipV="1">
            <a:off x="2067912" y="3809999"/>
            <a:ext cx="906515" cy="588581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1747FEF-64B7-A341-9769-6A030D9A1EB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37147" y="1702676"/>
            <a:ext cx="1582853" cy="15870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5DBE97-C1E8-A248-96A2-46DE003B5DF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545347" y="2236834"/>
            <a:ext cx="1077039" cy="88812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A9C7BD-5132-EA41-9A16-53E71F9B93D0}"/>
              </a:ext>
            </a:extLst>
          </p:cNvPr>
          <p:cNvCxnSpPr>
            <a:cxnSpLocks/>
          </p:cNvCxnSpPr>
          <p:nvPr/>
        </p:nvCxnSpPr>
        <p:spPr>
          <a:xfrm>
            <a:off x="7822875" y="2680895"/>
            <a:ext cx="843903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3B757A1-2AFE-5745-98B1-1C46FE26F7C3}"/>
              </a:ext>
            </a:extLst>
          </p:cNvPr>
          <p:cNvGrpSpPr/>
          <p:nvPr/>
        </p:nvGrpSpPr>
        <p:grpSpPr>
          <a:xfrm>
            <a:off x="9115216" y="2236833"/>
            <a:ext cx="2495970" cy="979331"/>
            <a:chOff x="269424" y="769531"/>
            <a:chExt cx="11636608" cy="186204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3E087ED-0D21-5F40-B639-C3DF3F278F79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9424" y="769531"/>
              <a:ext cx="2135841" cy="18620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3E5408-F14D-0D41-B565-46A6D30AD78B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67324" y="1149489"/>
              <a:ext cx="1481050" cy="148209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9B7C201-5A6C-BF42-8A99-DD704ED0B7C8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67934" y="1020153"/>
              <a:ext cx="2036721" cy="161142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4C3EC69-3D5C-BA41-83FC-4EA7EBBEB6D9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92343" y="1084820"/>
              <a:ext cx="1640540" cy="148209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6C81DEF-A202-FF4B-BE6E-99BE8CCAA652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178832" y="1020152"/>
              <a:ext cx="1727200" cy="1611426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CE30523-054D-8E40-9245-1A09EA9B84C0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223070" y="1823781"/>
            <a:ext cx="2018519" cy="108972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5A3652C-FD69-A84D-BD5E-76A1CB2F2D4C}"/>
              </a:ext>
            </a:extLst>
          </p:cNvPr>
          <p:cNvCxnSpPr>
            <a:cxnSpLocks/>
          </p:cNvCxnSpPr>
          <p:nvPr/>
        </p:nvCxnSpPr>
        <p:spPr>
          <a:xfrm>
            <a:off x="10117757" y="3536731"/>
            <a:ext cx="0" cy="961697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AD65A22F-D388-3D4D-8304-2C1E652513A9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0215129" y="3609367"/>
            <a:ext cx="1029139" cy="7586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BF9E046-D3D4-894E-BC5A-AEDD18E708B3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9557364" y="5194286"/>
            <a:ext cx="1694573" cy="12161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2E5BD4-21DE-A64F-B066-A21C1B0BDD04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9354001" y="5063842"/>
            <a:ext cx="1008213" cy="9660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D1497C-D348-B24E-ADF6-2FA470C56B62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2543" y="5082210"/>
            <a:ext cx="1029139" cy="75861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006F62-0F2F-D941-B37D-6530189282FB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7739250" y="1700805"/>
            <a:ext cx="1029139" cy="75861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221591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712613" y="250070"/>
            <a:ext cx="106490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1: Single threaded burgers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A9F3CF-5AB4-234F-B2BB-BC7F896305A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707726" y="2207173"/>
            <a:ext cx="1750846" cy="132955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EEA79D-14D0-9F4D-A137-665149562432}"/>
              </a:ext>
            </a:extLst>
          </p:cNvPr>
          <p:cNvCxnSpPr/>
          <p:nvPr/>
        </p:nvCxnSpPr>
        <p:spPr>
          <a:xfrm flipH="1">
            <a:off x="4876800" y="1702676"/>
            <a:ext cx="73572" cy="4572000"/>
          </a:xfrm>
          <a:prstGeom prst="line">
            <a:avLst/>
          </a:prstGeom>
          <a:ln w="1270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4B9A8A6-992F-CD44-8B1F-53694B17322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36885" y="4403835"/>
            <a:ext cx="1527503" cy="158180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D00054-DB59-CD4B-8705-8A79D12BE66D}"/>
              </a:ext>
            </a:extLst>
          </p:cNvPr>
          <p:cNvCxnSpPr>
            <a:cxnSpLocks/>
          </p:cNvCxnSpPr>
          <p:nvPr/>
        </p:nvCxnSpPr>
        <p:spPr>
          <a:xfrm flipV="1">
            <a:off x="2067912" y="3809999"/>
            <a:ext cx="906515" cy="588581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1747FEF-64B7-A341-9769-6A030D9A1EB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37147" y="1702676"/>
            <a:ext cx="1582853" cy="15870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5DBE97-C1E8-A248-96A2-46DE003B5DF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545347" y="2236834"/>
            <a:ext cx="1077039" cy="88812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A9C7BD-5132-EA41-9A16-53E71F9B93D0}"/>
              </a:ext>
            </a:extLst>
          </p:cNvPr>
          <p:cNvCxnSpPr>
            <a:cxnSpLocks/>
          </p:cNvCxnSpPr>
          <p:nvPr/>
        </p:nvCxnSpPr>
        <p:spPr>
          <a:xfrm>
            <a:off x="7822875" y="2680895"/>
            <a:ext cx="843903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3B757A1-2AFE-5745-98B1-1C46FE26F7C3}"/>
              </a:ext>
            </a:extLst>
          </p:cNvPr>
          <p:cNvGrpSpPr/>
          <p:nvPr/>
        </p:nvGrpSpPr>
        <p:grpSpPr>
          <a:xfrm>
            <a:off x="9115216" y="2236833"/>
            <a:ext cx="2495970" cy="979331"/>
            <a:chOff x="269424" y="769531"/>
            <a:chExt cx="11636608" cy="186204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3E087ED-0D21-5F40-B639-C3DF3F278F79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9424" y="769531"/>
              <a:ext cx="2135841" cy="18620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3E5408-F14D-0D41-B565-46A6D30AD78B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67324" y="1149489"/>
              <a:ext cx="1481050" cy="148209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9B7C201-5A6C-BF42-8A99-DD704ED0B7C8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67934" y="1020153"/>
              <a:ext cx="2036721" cy="161142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4C3EC69-3D5C-BA41-83FC-4EA7EBBEB6D9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92343" y="1084820"/>
              <a:ext cx="1640540" cy="148209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6C81DEF-A202-FF4B-BE6E-99BE8CCAA652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178832" y="1020152"/>
              <a:ext cx="1727200" cy="1611426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CE30523-054D-8E40-9245-1A09EA9B84C0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223070" y="1823781"/>
            <a:ext cx="2018519" cy="108972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5A3652C-FD69-A84D-BD5E-76A1CB2F2D4C}"/>
              </a:ext>
            </a:extLst>
          </p:cNvPr>
          <p:cNvCxnSpPr>
            <a:cxnSpLocks/>
          </p:cNvCxnSpPr>
          <p:nvPr/>
        </p:nvCxnSpPr>
        <p:spPr>
          <a:xfrm>
            <a:off x="10117757" y="3536731"/>
            <a:ext cx="0" cy="961697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AD65A22F-D388-3D4D-8304-2C1E652513A9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0215129" y="3609367"/>
            <a:ext cx="1029139" cy="7586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BF9E046-D3D4-894E-BC5A-AEDD18E708B3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9557364" y="5194286"/>
            <a:ext cx="1694573" cy="12161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2E5BD4-21DE-A64F-B066-A21C1B0BDD04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9354001" y="5063842"/>
            <a:ext cx="1008213" cy="9660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D1497C-D348-B24E-ADF6-2FA470C56B62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2543" y="5082210"/>
            <a:ext cx="1029139" cy="75861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006F62-0F2F-D941-B37D-6530189282FB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7739250" y="1700805"/>
            <a:ext cx="1029139" cy="75861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2E4274-D8F2-2A47-A0E4-0D581A0A2932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5487908" y="5063842"/>
            <a:ext cx="1547170" cy="12983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41F028-4F16-B848-A695-B199FFDFE62F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7477805" y="5802347"/>
            <a:ext cx="1029139" cy="7586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271B22D-8B5D-614D-9ACB-E4582D7A912E}"/>
              </a:ext>
            </a:extLst>
          </p:cNvPr>
          <p:cNvCxnSpPr>
            <a:cxnSpLocks/>
          </p:cNvCxnSpPr>
          <p:nvPr/>
        </p:nvCxnSpPr>
        <p:spPr>
          <a:xfrm flipH="1">
            <a:off x="7125169" y="5647141"/>
            <a:ext cx="1498029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926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712613" y="250070"/>
            <a:ext cx="106490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1: Single threaded burgers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A9F3CF-5AB4-234F-B2BB-BC7F896305A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07726" y="2207173"/>
            <a:ext cx="1750846" cy="132955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EEA79D-14D0-9F4D-A137-665149562432}"/>
              </a:ext>
            </a:extLst>
          </p:cNvPr>
          <p:cNvCxnSpPr/>
          <p:nvPr/>
        </p:nvCxnSpPr>
        <p:spPr>
          <a:xfrm flipH="1">
            <a:off x="4876800" y="1702676"/>
            <a:ext cx="73572" cy="4572000"/>
          </a:xfrm>
          <a:prstGeom prst="line">
            <a:avLst/>
          </a:prstGeom>
          <a:ln w="1270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4B9A8A6-992F-CD44-8B1F-53694B17322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6885" y="4403835"/>
            <a:ext cx="1527503" cy="158180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D00054-DB59-CD4B-8705-8A79D12BE66D}"/>
              </a:ext>
            </a:extLst>
          </p:cNvPr>
          <p:cNvCxnSpPr>
            <a:cxnSpLocks/>
          </p:cNvCxnSpPr>
          <p:nvPr/>
        </p:nvCxnSpPr>
        <p:spPr>
          <a:xfrm flipV="1">
            <a:off x="2067912" y="3809999"/>
            <a:ext cx="906515" cy="588581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1747FEF-64B7-A341-9769-6A030D9A1EB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37147" y="1702676"/>
            <a:ext cx="1582853" cy="15870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5DBE97-C1E8-A248-96A2-46DE003B5DF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545347" y="2236834"/>
            <a:ext cx="1077039" cy="88812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A9C7BD-5132-EA41-9A16-53E71F9B93D0}"/>
              </a:ext>
            </a:extLst>
          </p:cNvPr>
          <p:cNvCxnSpPr>
            <a:cxnSpLocks/>
          </p:cNvCxnSpPr>
          <p:nvPr/>
        </p:nvCxnSpPr>
        <p:spPr>
          <a:xfrm>
            <a:off x="7822875" y="2680895"/>
            <a:ext cx="843903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3B757A1-2AFE-5745-98B1-1C46FE26F7C3}"/>
              </a:ext>
            </a:extLst>
          </p:cNvPr>
          <p:cNvGrpSpPr/>
          <p:nvPr/>
        </p:nvGrpSpPr>
        <p:grpSpPr>
          <a:xfrm>
            <a:off x="9115216" y="2236833"/>
            <a:ext cx="2495970" cy="979331"/>
            <a:chOff x="269424" y="769531"/>
            <a:chExt cx="11636608" cy="186204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3E087ED-0D21-5F40-B639-C3DF3F278F79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9424" y="769531"/>
              <a:ext cx="2135841" cy="18620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3E5408-F14D-0D41-B565-46A6D30AD78B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67324" y="1149489"/>
              <a:ext cx="1481050" cy="148209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9B7C201-5A6C-BF42-8A99-DD704ED0B7C8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67934" y="1020153"/>
              <a:ext cx="2036721" cy="161142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4C3EC69-3D5C-BA41-83FC-4EA7EBBEB6D9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92343" y="1084820"/>
              <a:ext cx="1640540" cy="148209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6C81DEF-A202-FF4B-BE6E-99BE8CCAA652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178832" y="1020152"/>
              <a:ext cx="1727200" cy="1611426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CE30523-054D-8E40-9245-1A09EA9B84C0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9223070" y="1823781"/>
            <a:ext cx="2018519" cy="108972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5A3652C-FD69-A84D-BD5E-76A1CB2F2D4C}"/>
              </a:ext>
            </a:extLst>
          </p:cNvPr>
          <p:cNvCxnSpPr>
            <a:cxnSpLocks/>
          </p:cNvCxnSpPr>
          <p:nvPr/>
        </p:nvCxnSpPr>
        <p:spPr>
          <a:xfrm>
            <a:off x="10117757" y="3536731"/>
            <a:ext cx="0" cy="961697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AD65A22F-D388-3D4D-8304-2C1E652513A9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10215129" y="3609367"/>
            <a:ext cx="1029139" cy="7586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BF9E046-D3D4-894E-BC5A-AEDD18E708B3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9557364" y="5194286"/>
            <a:ext cx="1694573" cy="12161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2E5BD4-21DE-A64F-B066-A21C1B0BDD04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354001" y="5063842"/>
            <a:ext cx="1008213" cy="9660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D1497C-D348-B24E-ADF6-2FA470C56B62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2543" y="5082210"/>
            <a:ext cx="1029139" cy="75861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006F62-0F2F-D941-B37D-6530189282FB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7739250" y="1700805"/>
            <a:ext cx="1029139" cy="75861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2E4274-D8F2-2A47-A0E4-0D581A0A2932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5487908" y="5063842"/>
            <a:ext cx="1547170" cy="12983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41F028-4F16-B848-A695-B199FFDFE62F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7477805" y="5802347"/>
            <a:ext cx="1029139" cy="7586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271B22D-8B5D-614D-9ACB-E4582D7A912E}"/>
              </a:ext>
            </a:extLst>
          </p:cNvPr>
          <p:cNvCxnSpPr>
            <a:cxnSpLocks/>
          </p:cNvCxnSpPr>
          <p:nvPr/>
        </p:nvCxnSpPr>
        <p:spPr>
          <a:xfrm flipH="1">
            <a:off x="7125169" y="5647141"/>
            <a:ext cx="1498029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6F3CE72-AB3D-C041-9064-5CC3280FB822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2866397" y="4529959"/>
            <a:ext cx="1441337" cy="17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16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5BD6DF7-A267-1445-AB25-B72435AC06B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89573" y="1618593"/>
            <a:ext cx="4281214" cy="46201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C5223D-53B4-084A-8AC1-575FD2C5D1A1}"/>
              </a:ext>
            </a:extLst>
          </p:cNvPr>
          <p:cNvSpPr txBox="1"/>
          <p:nvPr/>
        </p:nvSpPr>
        <p:spPr>
          <a:xfrm>
            <a:off x="4211585" y="1618593"/>
            <a:ext cx="689084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Once upon a time, </a:t>
            </a:r>
          </a:p>
          <a:p>
            <a:pPr algn="r"/>
            <a:r>
              <a:rPr lang="en-US" sz="5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In a world without computers…</a:t>
            </a:r>
          </a:p>
        </p:txBody>
      </p:sp>
    </p:spTree>
    <p:extLst>
      <p:ext uri="{BB962C8B-B14F-4D97-AF65-F5344CB8AC3E}">
        <p14:creationId xmlns:p14="http://schemas.microsoft.com/office/powerpoint/2010/main" val="3674255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712613" y="250070"/>
            <a:ext cx="106490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1: Single threaded burgers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A9F3CF-5AB4-234F-B2BB-BC7F896305A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07726" y="2207173"/>
            <a:ext cx="1750846" cy="132955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EEA79D-14D0-9F4D-A137-665149562432}"/>
              </a:ext>
            </a:extLst>
          </p:cNvPr>
          <p:cNvCxnSpPr/>
          <p:nvPr/>
        </p:nvCxnSpPr>
        <p:spPr>
          <a:xfrm flipH="1">
            <a:off x="4876800" y="1702676"/>
            <a:ext cx="73572" cy="4572000"/>
          </a:xfrm>
          <a:prstGeom prst="line">
            <a:avLst/>
          </a:prstGeom>
          <a:ln w="1270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4B9A8A6-992F-CD44-8B1F-53694B17322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6885" y="4403835"/>
            <a:ext cx="1527503" cy="158180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D00054-DB59-CD4B-8705-8A79D12BE66D}"/>
              </a:ext>
            </a:extLst>
          </p:cNvPr>
          <p:cNvCxnSpPr>
            <a:cxnSpLocks/>
          </p:cNvCxnSpPr>
          <p:nvPr/>
        </p:nvCxnSpPr>
        <p:spPr>
          <a:xfrm flipV="1">
            <a:off x="2067912" y="3809999"/>
            <a:ext cx="906515" cy="588581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1747FEF-64B7-A341-9769-6A030D9A1EB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37147" y="1702676"/>
            <a:ext cx="1582853" cy="15870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5DBE97-C1E8-A248-96A2-46DE003B5DF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545347" y="2236834"/>
            <a:ext cx="1077039" cy="88812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A9C7BD-5132-EA41-9A16-53E71F9B93D0}"/>
              </a:ext>
            </a:extLst>
          </p:cNvPr>
          <p:cNvCxnSpPr>
            <a:cxnSpLocks/>
          </p:cNvCxnSpPr>
          <p:nvPr/>
        </p:nvCxnSpPr>
        <p:spPr>
          <a:xfrm>
            <a:off x="7822875" y="2680895"/>
            <a:ext cx="843903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3B757A1-2AFE-5745-98B1-1C46FE26F7C3}"/>
              </a:ext>
            </a:extLst>
          </p:cNvPr>
          <p:cNvGrpSpPr/>
          <p:nvPr/>
        </p:nvGrpSpPr>
        <p:grpSpPr>
          <a:xfrm>
            <a:off x="9115216" y="2236833"/>
            <a:ext cx="2495970" cy="979331"/>
            <a:chOff x="269424" y="769531"/>
            <a:chExt cx="11636608" cy="186204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3E087ED-0D21-5F40-B639-C3DF3F278F79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9424" y="769531"/>
              <a:ext cx="2135841" cy="18620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3E5408-F14D-0D41-B565-46A6D30AD78B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67324" y="1149489"/>
              <a:ext cx="1481050" cy="148209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9B7C201-5A6C-BF42-8A99-DD704ED0B7C8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67934" y="1020153"/>
              <a:ext cx="2036721" cy="161142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4C3EC69-3D5C-BA41-83FC-4EA7EBBEB6D9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92343" y="1084820"/>
              <a:ext cx="1640540" cy="148209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6C81DEF-A202-FF4B-BE6E-99BE8CCAA652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178832" y="1020152"/>
              <a:ext cx="1727200" cy="1611426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CE30523-054D-8E40-9245-1A09EA9B84C0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9223070" y="1823781"/>
            <a:ext cx="2018519" cy="108972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5A3652C-FD69-A84D-BD5E-76A1CB2F2D4C}"/>
              </a:ext>
            </a:extLst>
          </p:cNvPr>
          <p:cNvCxnSpPr>
            <a:cxnSpLocks/>
          </p:cNvCxnSpPr>
          <p:nvPr/>
        </p:nvCxnSpPr>
        <p:spPr>
          <a:xfrm>
            <a:off x="10117757" y="3536731"/>
            <a:ext cx="0" cy="961697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AD65A22F-D388-3D4D-8304-2C1E652513A9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10215129" y="3609367"/>
            <a:ext cx="1029139" cy="7586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BF9E046-D3D4-894E-BC5A-AEDD18E708B3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9557364" y="5194286"/>
            <a:ext cx="1694573" cy="12161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2E5BD4-21DE-A64F-B066-A21C1B0BDD04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354001" y="5063842"/>
            <a:ext cx="1008213" cy="9660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D1497C-D348-B24E-ADF6-2FA470C56B62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2543" y="5082210"/>
            <a:ext cx="1029139" cy="75861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006F62-0F2F-D941-B37D-6530189282FB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7739250" y="1700805"/>
            <a:ext cx="1029139" cy="75861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2E4274-D8F2-2A47-A0E4-0D581A0A2932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5487908" y="5063842"/>
            <a:ext cx="1547170" cy="12983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41F028-4F16-B848-A695-B199FFDFE62F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7477805" y="5802347"/>
            <a:ext cx="1029139" cy="7586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271B22D-8B5D-614D-9ACB-E4582D7A912E}"/>
              </a:ext>
            </a:extLst>
          </p:cNvPr>
          <p:cNvCxnSpPr>
            <a:cxnSpLocks/>
          </p:cNvCxnSpPr>
          <p:nvPr/>
        </p:nvCxnSpPr>
        <p:spPr>
          <a:xfrm flipH="1">
            <a:off x="7125169" y="5647141"/>
            <a:ext cx="1498029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6F3CE72-AB3D-C041-9064-5CC3280FB822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2866397" y="4529959"/>
            <a:ext cx="1441337" cy="1757875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4011569A-576F-F048-A1AD-963D8297FAAD}"/>
              </a:ext>
            </a:extLst>
          </p:cNvPr>
          <p:cNvSpPr/>
          <p:nvPr/>
        </p:nvSpPr>
        <p:spPr>
          <a:xfrm>
            <a:off x="1551728" y="823476"/>
            <a:ext cx="9816662" cy="4885035"/>
          </a:xfrm>
          <a:prstGeom prst="roundRect">
            <a:avLst/>
          </a:prstGeom>
          <a:ln w="127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0" indent="-1143000" algn="ctr">
              <a:buAutoNum type="arabicPeriod"/>
            </a:pPr>
            <a:r>
              <a:rPr lang="en-US" sz="6000" dirty="0">
                <a:solidFill>
                  <a:schemeClr val="accent4"/>
                </a:solidFill>
              </a:rPr>
              <a:t>Receive Order</a:t>
            </a:r>
          </a:p>
          <a:p>
            <a:pPr marL="1143000" indent="-1143000" algn="ctr">
              <a:buAutoNum type="arabicPeriod"/>
            </a:pPr>
            <a:endParaRPr lang="en-US" sz="6000" dirty="0">
              <a:solidFill>
                <a:schemeClr val="accent4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DC2A3C4-4A29-904B-91BC-C09E89C923E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854761" y="3334850"/>
            <a:ext cx="1582853" cy="158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05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712613" y="250070"/>
            <a:ext cx="106490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1: Single threaded burgers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A9F3CF-5AB4-234F-B2BB-BC7F896305A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07726" y="2207173"/>
            <a:ext cx="1750846" cy="132955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EEA79D-14D0-9F4D-A137-665149562432}"/>
              </a:ext>
            </a:extLst>
          </p:cNvPr>
          <p:cNvCxnSpPr/>
          <p:nvPr/>
        </p:nvCxnSpPr>
        <p:spPr>
          <a:xfrm flipH="1">
            <a:off x="4876800" y="1702676"/>
            <a:ext cx="73572" cy="4572000"/>
          </a:xfrm>
          <a:prstGeom prst="line">
            <a:avLst/>
          </a:prstGeom>
          <a:ln w="1270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4B9A8A6-992F-CD44-8B1F-53694B17322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6885" y="4403835"/>
            <a:ext cx="1527503" cy="158180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D00054-DB59-CD4B-8705-8A79D12BE66D}"/>
              </a:ext>
            </a:extLst>
          </p:cNvPr>
          <p:cNvCxnSpPr>
            <a:cxnSpLocks/>
          </p:cNvCxnSpPr>
          <p:nvPr/>
        </p:nvCxnSpPr>
        <p:spPr>
          <a:xfrm flipV="1">
            <a:off x="2067912" y="3809999"/>
            <a:ext cx="906515" cy="588581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1747FEF-64B7-A341-9769-6A030D9A1EB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37147" y="1702676"/>
            <a:ext cx="1582853" cy="15870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5DBE97-C1E8-A248-96A2-46DE003B5DF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545347" y="2236834"/>
            <a:ext cx="1077039" cy="88812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A9C7BD-5132-EA41-9A16-53E71F9B93D0}"/>
              </a:ext>
            </a:extLst>
          </p:cNvPr>
          <p:cNvCxnSpPr>
            <a:cxnSpLocks/>
          </p:cNvCxnSpPr>
          <p:nvPr/>
        </p:nvCxnSpPr>
        <p:spPr>
          <a:xfrm>
            <a:off x="7822875" y="2680895"/>
            <a:ext cx="843903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3B757A1-2AFE-5745-98B1-1C46FE26F7C3}"/>
              </a:ext>
            </a:extLst>
          </p:cNvPr>
          <p:cNvGrpSpPr/>
          <p:nvPr/>
        </p:nvGrpSpPr>
        <p:grpSpPr>
          <a:xfrm>
            <a:off x="9115216" y="2236833"/>
            <a:ext cx="2495970" cy="979331"/>
            <a:chOff x="269424" y="769531"/>
            <a:chExt cx="11636608" cy="186204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3E087ED-0D21-5F40-B639-C3DF3F278F79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9424" y="769531"/>
              <a:ext cx="2135841" cy="18620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3E5408-F14D-0D41-B565-46A6D30AD78B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67324" y="1149489"/>
              <a:ext cx="1481050" cy="148209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9B7C201-5A6C-BF42-8A99-DD704ED0B7C8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67934" y="1020153"/>
              <a:ext cx="2036721" cy="161142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4C3EC69-3D5C-BA41-83FC-4EA7EBBEB6D9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92343" y="1084820"/>
              <a:ext cx="1640540" cy="148209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6C81DEF-A202-FF4B-BE6E-99BE8CCAA652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178832" y="1020152"/>
              <a:ext cx="1727200" cy="1611426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CE30523-054D-8E40-9245-1A09EA9B84C0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9223070" y="1823781"/>
            <a:ext cx="2018519" cy="108972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5A3652C-FD69-A84D-BD5E-76A1CB2F2D4C}"/>
              </a:ext>
            </a:extLst>
          </p:cNvPr>
          <p:cNvCxnSpPr>
            <a:cxnSpLocks/>
          </p:cNvCxnSpPr>
          <p:nvPr/>
        </p:nvCxnSpPr>
        <p:spPr>
          <a:xfrm>
            <a:off x="10117757" y="3536731"/>
            <a:ext cx="0" cy="961697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AD65A22F-D388-3D4D-8304-2C1E652513A9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10215129" y="3609367"/>
            <a:ext cx="1029139" cy="7586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BF9E046-D3D4-894E-BC5A-AEDD18E708B3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9557364" y="5194286"/>
            <a:ext cx="1694573" cy="12161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2E5BD4-21DE-A64F-B066-A21C1B0BDD04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354001" y="5063842"/>
            <a:ext cx="1008213" cy="9660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D1497C-D348-B24E-ADF6-2FA470C56B62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2543" y="5082210"/>
            <a:ext cx="1029139" cy="75861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006F62-0F2F-D941-B37D-6530189282FB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7739250" y="1700805"/>
            <a:ext cx="1029139" cy="75861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2E4274-D8F2-2A47-A0E4-0D581A0A2932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5487908" y="5063842"/>
            <a:ext cx="1547170" cy="12983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41F028-4F16-B848-A695-B199FFDFE62F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7477805" y="5802347"/>
            <a:ext cx="1029139" cy="7586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271B22D-8B5D-614D-9ACB-E4582D7A912E}"/>
              </a:ext>
            </a:extLst>
          </p:cNvPr>
          <p:cNvCxnSpPr>
            <a:cxnSpLocks/>
          </p:cNvCxnSpPr>
          <p:nvPr/>
        </p:nvCxnSpPr>
        <p:spPr>
          <a:xfrm flipH="1">
            <a:off x="7125169" y="5647141"/>
            <a:ext cx="1498029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6F3CE72-AB3D-C041-9064-5CC3280FB822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2866397" y="4529959"/>
            <a:ext cx="1441337" cy="1757875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4011569A-576F-F048-A1AD-963D8297FAAD}"/>
              </a:ext>
            </a:extLst>
          </p:cNvPr>
          <p:cNvSpPr/>
          <p:nvPr/>
        </p:nvSpPr>
        <p:spPr>
          <a:xfrm>
            <a:off x="1551728" y="823476"/>
            <a:ext cx="9816662" cy="4885035"/>
          </a:xfrm>
          <a:prstGeom prst="roundRect">
            <a:avLst/>
          </a:prstGeom>
          <a:ln w="127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accent4"/>
                </a:solidFill>
              </a:rPr>
              <a:t>2. Prepare ingredients</a:t>
            </a:r>
          </a:p>
          <a:p>
            <a:pPr algn="ctr"/>
            <a:endParaRPr lang="en-US" sz="6000" dirty="0">
              <a:solidFill>
                <a:schemeClr val="accent4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FE84681-FB88-1348-9D01-DA3771DCEBB0}"/>
              </a:ext>
            </a:extLst>
          </p:cNvPr>
          <p:cNvGrpSpPr/>
          <p:nvPr/>
        </p:nvGrpSpPr>
        <p:grpSpPr>
          <a:xfrm>
            <a:off x="5681633" y="3869688"/>
            <a:ext cx="2495970" cy="979331"/>
            <a:chOff x="269424" y="769531"/>
            <a:chExt cx="11636608" cy="1862048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1776D65-E093-5A49-B158-BB85BD45424C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9424" y="769531"/>
              <a:ext cx="2135841" cy="1862048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4DF1507-1876-F041-A5D0-3BEB2939C2C1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67324" y="1149489"/>
              <a:ext cx="1481050" cy="148209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CC563DA-8716-DA4C-BCB6-AE7BF5033228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67934" y="1020153"/>
              <a:ext cx="2036721" cy="1611426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44ADAA7-D31E-7443-9AED-DC25BB223904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92343" y="1084820"/>
              <a:ext cx="1640540" cy="148209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3F75AAE-7C19-1B4B-A898-45903E107B86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178832" y="1020152"/>
              <a:ext cx="1727200" cy="1611426"/>
            </a:xfrm>
            <a:prstGeom prst="rect">
              <a:avLst/>
            </a:prstGeom>
          </p:spPr>
        </p:pic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C249D015-059F-4C47-90CE-F0EF20EBEA58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5789487" y="3456636"/>
            <a:ext cx="2018519" cy="10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080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712613" y="250070"/>
            <a:ext cx="106490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1: Single threaded burgers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A9F3CF-5AB4-234F-B2BB-BC7F896305A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07726" y="2207173"/>
            <a:ext cx="1750846" cy="132955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EEA79D-14D0-9F4D-A137-665149562432}"/>
              </a:ext>
            </a:extLst>
          </p:cNvPr>
          <p:cNvCxnSpPr/>
          <p:nvPr/>
        </p:nvCxnSpPr>
        <p:spPr>
          <a:xfrm flipH="1">
            <a:off x="4876800" y="1702676"/>
            <a:ext cx="73572" cy="4572000"/>
          </a:xfrm>
          <a:prstGeom prst="line">
            <a:avLst/>
          </a:prstGeom>
          <a:ln w="1270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4B9A8A6-992F-CD44-8B1F-53694B17322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6885" y="4403835"/>
            <a:ext cx="1527503" cy="158180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D00054-DB59-CD4B-8705-8A79D12BE66D}"/>
              </a:ext>
            </a:extLst>
          </p:cNvPr>
          <p:cNvCxnSpPr>
            <a:cxnSpLocks/>
          </p:cNvCxnSpPr>
          <p:nvPr/>
        </p:nvCxnSpPr>
        <p:spPr>
          <a:xfrm flipV="1">
            <a:off x="2067912" y="3809999"/>
            <a:ext cx="906515" cy="588581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1747FEF-64B7-A341-9769-6A030D9A1EB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37147" y="1702676"/>
            <a:ext cx="1582853" cy="15870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5DBE97-C1E8-A248-96A2-46DE003B5DF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545347" y="2236834"/>
            <a:ext cx="1077039" cy="88812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A9C7BD-5132-EA41-9A16-53E71F9B93D0}"/>
              </a:ext>
            </a:extLst>
          </p:cNvPr>
          <p:cNvCxnSpPr>
            <a:cxnSpLocks/>
          </p:cNvCxnSpPr>
          <p:nvPr/>
        </p:nvCxnSpPr>
        <p:spPr>
          <a:xfrm>
            <a:off x="7822875" y="2680895"/>
            <a:ext cx="843903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3B757A1-2AFE-5745-98B1-1C46FE26F7C3}"/>
              </a:ext>
            </a:extLst>
          </p:cNvPr>
          <p:cNvGrpSpPr/>
          <p:nvPr/>
        </p:nvGrpSpPr>
        <p:grpSpPr>
          <a:xfrm>
            <a:off x="9115216" y="2236833"/>
            <a:ext cx="2495970" cy="979331"/>
            <a:chOff x="269424" y="769531"/>
            <a:chExt cx="11636608" cy="186204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3E087ED-0D21-5F40-B639-C3DF3F278F79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9424" y="769531"/>
              <a:ext cx="2135841" cy="18620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3E5408-F14D-0D41-B565-46A6D30AD78B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67324" y="1149489"/>
              <a:ext cx="1481050" cy="148209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9B7C201-5A6C-BF42-8A99-DD704ED0B7C8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67934" y="1020153"/>
              <a:ext cx="2036721" cy="161142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4C3EC69-3D5C-BA41-83FC-4EA7EBBEB6D9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92343" y="1084820"/>
              <a:ext cx="1640540" cy="148209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6C81DEF-A202-FF4B-BE6E-99BE8CCAA652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178832" y="1020152"/>
              <a:ext cx="1727200" cy="1611426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CE30523-054D-8E40-9245-1A09EA9B84C0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9223070" y="1823781"/>
            <a:ext cx="2018519" cy="108972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5A3652C-FD69-A84D-BD5E-76A1CB2F2D4C}"/>
              </a:ext>
            </a:extLst>
          </p:cNvPr>
          <p:cNvCxnSpPr>
            <a:cxnSpLocks/>
          </p:cNvCxnSpPr>
          <p:nvPr/>
        </p:nvCxnSpPr>
        <p:spPr>
          <a:xfrm>
            <a:off x="10117757" y="3536731"/>
            <a:ext cx="0" cy="961697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AD65A22F-D388-3D4D-8304-2C1E652513A9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10215129" y="3609367"/>
            <a:ext cx="1029139" cy="7586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BF9E046-D3D4-894E-BC5A-AEDD18E708B3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9557364" y="5194286"/>
            <a:ext cx="1694573" cy="12161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2E5BD4-21DE-A64F-B066-A21C1B0BDD04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354001" y="5063842"/>
            <a:ext cx="1008213" cy="9660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D1497C-D348-B24E-ADF6-2FA470C56B62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2543" y="5082210"/>
            <a:ext cx="1029139" cy="75861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006F62-0F2F-D941-B37D-6530189282FB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7739250" y="1700805"/>
            <a:ext cx="1029139" cy="75861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2E4274-D8F2-2A47-A0E4-0D581A0A2932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5487908" y="5063842"/>
            <a:ext cx="1547170" cy="12983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41F028-4F16-B848-A695-B199FFDFE62F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7477805" y="5802347"/>
            <a:ext cx="1029139" cy="7586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271B22D-8B5D-614D-9ACB-E4582D7A912E}"/>
              </a:ext>
            </a:extLst>
          </p:cNvPr>
          <p:cNvCxnSpPr>
            <a:cxnSpLocks/>
          </p:cNvCxnSpPr>
          <p:nvPr/>
        </p:nvCxnSpPr>
        <p:spPr>
          <a:xfrm flipH="1">
            <a:off x="7125169" y="5647141"/>
            <a:ext cx="1498029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6F3CE72-AB3D-C041-9064-5CC3280FB822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2866397" y="4529959"/>
            <a:ext cx="1441337" cy="1757875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4011569A-576F-F048-A1AD-963D8297FAAD}"/>
              </a:ext>
            </a:extLst>
          </p:cNvPr>
          <p:cNvSpPr/>
          <p:nvPr/>
        </p:nvSpPr>
        <p:spPr>
          <a:xfrm>
            <a:off x="1551728" y="823476"/>
            <a:ext cx="9816662" cy="4885035"/>
          </a:xfrm>
          <a:prstGeom prst="roundRect">
            <a:avLst/>
          </a:prstGeom>
          <a:ln w="127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accent4"/>
                </a:solidFill>
              </a:rPr>
              <a:t>3. Cook (some) ingredients</a:t>
            </a:r>
          </a:p>
          <a:p>
            <a:pPr algn="ctr"/>
            <a:endParaRPr lang="en-US" sz="6000" dirty="0">
              <a:solidFill>
                <a:schemeClr val="accent4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D56BA84-C0CA-E049-967A-89D048411FCA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5699977" y="3960554"/>
            <a:ext cx="1694573" cy="121612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4105C17-FD85-0346-ACB3-B2C2ACCF69B2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5496614" y="3830110"/>
            <a:ext cx="1008213" cy="9660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3F0C8C2-69CC-5640-8848-08BF99B4493E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6475156" y="3848478"/>
            <a:ext cx="1029139" cy="75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466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712613" y="250070"/>
            <a:ext cx="106490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1: Single threaded burgers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A9F3CF-5AB4-234F-B2BB-BC7F896305A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07726" y="2207173"/>
            <a:ext cx="1750846" cy="132955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EEA79D-14D0-9F4D-A137-665149562432}"/>
              </a:ext>
            </a:extLst>
          </p:cNvPr>
          <p:cNvCxnSpPr/>
          <p:nvPr/>
        </p:nvCxnSpPr>
        <p:spPr>
          <a:xfrm flipH="1">
            <a:off x="4876800" y="1702676"/>
            <a:ext cx="73572" cy="4572000"/>
          </a:xfrm>
          <a:prstGeom prst="line">
            <a:avLst/>
          </a:prstGeom>
          <a:ln w="1270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4B9A8A6-992F-CD44-8B1F-53694B17322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6885" y="4403835"/>
            <a:ext cx="1527503" cy="158180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D00054-DB59-CD4B-8705-8A79D12BE66D}"/>
              </a:ext>
            </a:extLst>
          </p:cNvPr>
          <p:cNvCxnSpPr>
            <a:cxnSpLocks/>
          </p:cNvCxnSpPr>
          <p:nvPr/>
        </p:nvCxnSpPr>
        <p:spPr>
          <a:xfrm flipV="1">
            <a:off x="2067912" y="3809999"/>
            <a:ext cx="906515" cy="588581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1747FEF-64B7-A341-9769-6A030D9A1EB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37147" y="1702676"/>
            <a:ext cx="1582853" cy="15870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5DBE97-C1E8-A248-96A2-46DE003B5DF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545347" y="2236834"/>
            <a:ext cx="1077039" cy="88812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A9C7BD-5132-EA41-9A16-53E71F9B93D0}"/>
              </a:ext>
            </a:extLst>
          </p:cNvPr>
          <p:cNvCxnSpPr>
            <a:cxnSpLocks/>
          </p:cNvCxnSpPr>
          <p:nvPr/>
        </p:nvCxnSpPr>
        <p:spPr>
          <a:xfrm>
            <a:off x="7822875" y="2680895"/>
            <a:ext cx="843903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3B757A1-2AFE-5745-98B1-1C46FE26F7C3}"/>
              </a:ext>
            </a:extLst>
          </p:cNvPr>
          <p:cNvGrpSpPr/>
          <p:nvPr/>
        </p:nvGrpSpPr>
        <p:grpSpPr>
          <a:xfrm>
            <a:off x="9115216" y="2236833"/>
            <a:ext cx="2495970" cy="979331"/>
            <a:chOff x="269424" y="769531"/>
            <a:chExt cx="11636608" cy="186204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3E087ED-0D21-5F40-B639-C3DF3F278F79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9424" y="769531"/>
              <a:ext cx="2135841" cy="18620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3E5408-F14D-0D41-B565-46A6D30AD78B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67324" y="1149489"/>
              <a:ext cx="1481050" cy="148209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9B7C201-5A6C-BF42-8A99-DD704ED0B7C8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67934" y="1020153"/>
              <a:ext cx="2036721" cy="161142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4C3EC69-3D5C-BA41-83FC-4EA7EBBEB6D9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92343" y="1084820"/>
              <a:ext cx="1640540" cy="148209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6C81DEF-A202-FF4B-BE6E-99BE8CCAA652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178832" y="1020152"/>
              <a:ext cx="1727200" cy="1611426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CE30523-054D-8E40-9245-1A09EA9B84C0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9223070" y="1823781"/>
            <a:ext cx="2018519" cy="108972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5A3652C-FD69-A84D-BD5E-76A1CB2F2D4C}"/>
              </a:ext>
            </a:extLst>
          </p:cNvPr>
          <p:cNvCxnSpPr>
            <a:cxnSpLocks/>
          </p:cNvCxnSpPr>
          <p:nvPr/>
        </p:nvCxnSpPr>
        <p:spPr>
          <a:xfrm>
            <a:off x="10117757" y="3536731"/>
            <a:ext cx="0" cy="961697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AD65A22F-D388-3D4D-8304-2C1E652513A9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10215129" y="3609367"/>
            <a:ext cx="1029139" cy="7586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BF9E046-D3D4-894E-BC5A-AEDD18E708B3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9557364" y="5194286"/>
            <a:ext cx="1694573" cy="12161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2E5BD4-21DE-A64F-B066-A21C1B0BDD04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354001" y="5063842"/>
            <a:ext cx="1008213" cy="9660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D1497C-D348-B24E-ADF6-2FA470C56B62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2543" y="5082210"/>
            <a:ext cx="1029139" cy="75861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006F62-0F2F-D941-B37D-6530189282FB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7739250" y="1700805"/>
            <a:ext cx="1029139" cy="75861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2E4274-D8F2-2A47-A0E4-0D581A0A2932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5487908" y="5063842"/>
            <a:ext cx="1547170" cy="12983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41F028-4F16-B848-A695-B199FFDFE62F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7477805" y="5802347"/>
            <a:ext cx="1029139" cy="7586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271B22D-8B5D-614D-9ACB-E4582D7A912E}"/>
              </a:ext>
            </a:extLst>
          </p:cNvPr>
          <p:cNvCxnSpPr>
            <a:cxnSpLocks/>
          </p:cNvCxnSpPr>
          <p:nvPr/>
        </p:nvCxnSpPr>
        <p:spPr>
          <a:xfrm flipH="1">
            <a:off x="7125169" y="5647141"/>
            <a:ext cx="1498029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6F3CE72-AB3D-C041-9064-5CC3280FB822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2866397" y="4529959"/>
            <a:ext cx="1441337" cy="1757875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4011569A-576F-F048-A1AD-963D8297FAAD}"/>
              </a:ext>
            </a:extLst>
          </p:cNvPr>
          <p:cNvSpPr/>
          <p:nvPr/>
        </p:nvSpPr>
        <p:spPr>
          <a:xfrm>
            <a:off x="1551728" y="823476"/>
            <a:ext cx="9816662" cy="4885035"/>
          </a:xfrm>
          <a:prstGeom prst="roundRect">
            <a:avLst/>
          </a:prstGeom>
          <a:ln w="127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accent4"/>
                </a:solidFill>
              </a:rPr>
              <a:t>4. Stack burger</a:t>
            </a:r>
          </a:p>
          <a:p>
            <a:pPr algn="ctr"/>
            <a:endParaRPr lang="en-US" sz="6000" dirty="0">
              <a:solidFill>
                <a:schemeClr val="accent4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D65DCAC-9749-F344-B3E8-6C7D2C06BC33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5859585" y="3829139"/>
            <a:ext cx="1547170" cy="129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624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712613" y="250070"/>
            <a:ext cx="106490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1: Single threaded burgers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A9F3CF-5AB4-234F-B2BB-BC7F896305A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07726" y="2207173"/>
            <a:ext cx="1750846" cy="132955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EEA79D-14D0-9F4D-A137-665149562432}"/>
              </a:ext>
            </a:extLst>
          </p:cNvPr>
          <p:cNvCxnSpPr/>
          <p:nvPr/>
        </p:nvCxnSpPr>
        <p:spPr>
          <a:xfrm flipH="1">
            <a:off x="4876800" y="1702676"/>
            <a:ext cx="73572" cy="4572000"/>
          </a:xfrm>
          <a:prstGeom prst="line">
            <a:avLst/>
          </a:prstGeom>
          <a:ln w="1270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4B9A8A6-992F-CD44-8B1F-53694B17322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6885" y="4403835"/>
            <a:ext cx="1527503" cy="158180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D00054-DB59-CD4B-8705-8A79D12BE66D}"/>
              </a:ext>
            </a:extLst>
          </p:cNvPr>
          <p:cNvCxnSpPr>
            <a:cxnSpLocks/>
          </p:cNvCxnSpPr>
          <p:nvPr/>
        </p:nvCxnSpPr>
        <p:spPr>
          <a:xfrm flipV="1">
            <a:off x="2067912" y="3809999"/>
            <a:ext cx="906515" cy="588581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1747FEF-64B7-A341-9769-6A030D9A1EB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37147" y="1702676"/>
            <a:ext cx="1582853" cy="15870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5DBE97-C1E8-A248-96A2-46DE003B5DF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545347" y="2236834"/>
            <a:ext cx="1077039" cy="88812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A9C7BD-5132-EA41-9A16-53E71F9B93D0}"/>
              </a:ext>
            </a:extLst>
          </p:cNvPr>
          <p:cNvCxnSpPr>
            <a:cxnSpLocks/>
          </p:cNvCxnSpPr>
          <p:nvPr/>
        </p:nvCxnSpPr>
        <p:spPr>
          <a:xfrm>
            <a:off x="7822875" y="2680895"/>
            <a:ext cx="843903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3B757A1-2AFE-5745-98B1-1C46FE26F7C3}"/>
              </a:ext>
            </a:extLst>
          </p:cNvPr>
          <p:cNvGrpSpPr/>
          <p:nvPr/>
        </p:nvGrpSpPr>
        <p:grpSpPr>
          <a:xfrm>
            <a:off x="9115216" y="2236833"/>
            <a:ext cx="2495970" cy="979331"/>
            <a:chOff x="269424" y="769531"/>
            <a:chExt cx="11636608" cy="186204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3E087ED-0D21-5F40-B639-C3DF3F278F79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9424" y="769531"/>
              <a:ext cx="2135841" cy="18620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3E5408-F14D-0D41-B565-46A6D30AD78B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67324" y="1149489"/>
              <a:ext cx="1481050" cy="148209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9B7C201-5A6C-BF42-8A99-DD704ED0B7C8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67934" y="1020153"/>
              <a:ext cx="2036721" cy="161142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4C3EC69-3D5C-BA41-83FC-4EA7EBBEB6D9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92343" y="1084820"/>
              <a:ext cx="1640540" cy="148209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6C81DEF-A202-FF4B-BE6E-99BE8CCAA652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178832" y="1020152"/>
              <a:ext cx="1727200" cy="1611426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CE30523-054D-8E40-9245-1A09EA9B84C0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9223070" y="1823781"/>
            <a:ext cx="2018519" cy="108972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5A3652C-FD69-A84D-BD5E-76A1CB2F2D4C}"/>
              </a:ext>
            </a:extLst>
          </p:cNvPr>
          <p:cNvCxnSpPr>
            <a:cxnSpLocks/>
          </p:cNvCxnSpPr>
          <p:nvPr/>
        </p:nvCxnSpPr>
        <p:spPr>
          <a:xfrm>
            <a:off x="10117757" y="3536731"/>
            <a:ext cx="0" cy="961697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AD65A22F-D388-3D4D-8304-2C1E652513A9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10215129" y="3609367"/>
            <a:ext cx="1029139" cy="7586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BF9E046-D3D4-894E-BC5A-AEDD18E708B3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9557364" y="5194286"/>
            <a:ext cx="1694573" cy="12161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2E5BD4-21DE-A64F-B066-A21C1B0BDD04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354001" y="5063842"/>
            <a:ext cx="1008213" cy="9660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D1497C-D348-B24E-ADF6-2FA470C56B62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2543" y="5082210"/>
            <a:ext cx="1029139" cy="75861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006F62-0F2F-D941-B37D-6530189282FB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7739250" y="1700805"/>
            <a:ext cx="1029139" cy="75861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2E4274-D8F2-2A47-A0E4-0D581A0A2932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5487908" y="5063842"/>
            <a:ext cx="1547170" cy="12983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41F028-4F16-B848-A695-B199FFDFE62F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7477805" y="5802347"/>
            <a:ext cx="1029139" cy="7586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271B22D-8B5D-614D-9ACB-E4582D7A912E}"/>
              </a:ext>
            </a:extLst>
          </p:cNvPr>
          <p:cNvCxnSpPr>
            <a:cxnSpLocks/>
          </p:cNvCxnSpPr>
          <p:nvPr/>
        </p:nvCxnSpPr>
        <p:spPr>
          <a:xfrm flipH="1">
            <a:off x="7125169" y="5647141"/>
            <a:ext cx="1498029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6F3CE72-AB3D-C041-9064-5CC3280FB822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2866397" y="4529959"/>
            <a:ext cx="1441337" cy="1757875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4011569A-576F-F048-A1AD-963D8297FAAD}"/>
              </a:ext>
            </a:extLst>
          </p:cNvPr>
          <p:cNvSpPr/>
          <p:nvPr/>
        </p:nvSpPr>
        <p:spPr>
          <a:xfrm>
            <a:off x="1551728" y="823476"/>
            <a:ext cx="9816662" cy="4885035"/>
          </a:xfrm>
          <a:prstGeom prst="roundRect">
            <a:avLst/>
          </a:prstGeom>
          <a:ln w="127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accent4"/>
                </a:solidFill>
              </a:rPr>
              <a:t>5. Collect</a:t>
            </a:r>
          </a:p>
          <a:p>
            <a:pPr algn="ctr"/>
            <a:endParaRPr lang="en-US" sz="6000" dirty="0">
              <a:solidFill>
                <a:schemeClr val="accent4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1E18FB2-EE23-3F49-9203-B7F8622ED088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5774681" y="3489046"/>
            <a:ext cx="1441337" cy="17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19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712613" y="250070"/>
            <a:ext cx="106490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1: Single threaded burgers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21D2CD-67D1-734D-85AC-D12F2B3489D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85882" y="2592361"/>
            <a:ext cx="2556104" cy="29696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DD4E87-6158-A04A-8B38-B3F7D93CFAE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58186" y="3310561"/>
            <a:ext cx="2401274" cy="153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32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712613" y="250070"/>
            <a:ext cx="106490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1: Single threaded burgers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21D2CD-67D1-734D-85AC-D12F2B3489D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85882" y="2592361"/>
            <a:ext cx="2556104" cy="29696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1F8892-6EA2-BD4C-B820-FE87AA99608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990114" y="1773620"/>
            <a:ext cx="3892771" cy="28483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3D8EAC-129C-1A4D-9254-2CA88414FB35}"/>
              </a:ext>
            </a:extLst>
          </p:cNvPr>
          <p:cNvSpPr txBox="1"/>
          <p:nvPr/>
        </p:nvSpPr>
        <p:spPr>
          <a:xfrm>
            <a:off x="6923500" y="4939413"/>
            <a:ext cx="405110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1 Multicore Shop,</a:t>
            </a:r>
          </a:p>
          <a:p>
            <a:pPr algn="r"/>
            <a:r>
              <a:rPr lang="en-US" sz="28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Exponential Plaza,</a:t>
            </a:r>
          </a:p>
          <a:p>
            <a:pPr algn="r"/>
            <a:r>
              <a:rPr lang="en-US" sz="28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Concurrent City,</a:t>
            </a:r>
          </a:p>
          <a:p>
            <a:pPr algn="r"/>
            <a:r>
              <a:rPr lang="en-US" sz="28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01248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1F6263-0F42-A94A-A5F8-7984227D7BE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58186" y="3310561"/>
            <a:ext cx="2401274" cy="153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99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712613" y="250070"/>
            <a:ext cx="106490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1: Single threaded burgers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8B630C0-CC35-3645-8744-EA2AC3D166A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06208" y="2004848"/>
            <a:ext cx="3892771" cy="284830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054D67F-CE26-D846-A4C8-60A722D874F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62402" y="3271344"/>
            <a:ext cx="1527503" cy="15818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473AD3-2C8A-BE43-855B-2CE2CA73818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949324" y="1281824"/>
            <a:ext cx="4316248" cy="46727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CD97AA1-ECB7-5C40-BF5E-37C6D10B158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446814" y="5884232"/>
            <a:ext cx="1054538" cy="7236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D968D1-7048-ED4A-A0AD-488CCE7CF316}"/>
              </a:ext>
            </a:extLst>
          </p:cNvPr>
          <p:cNvSpPr txBox="1"/>
          <p:nvPr/>
        </p:nvSpPr>
        <p:spPr>
          <a:xfrm>
            <a:off x="1110490" y="2004848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Day: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FAA08D-665E-DE40-B22E-C23EE22EA73A}"/>
              </a:ext>
            </a:extLst>
          </p:cNvPr>
          <p:cNvSpPr txBox="1"/>
          <p:nvPr/>
        </p:nvSpPr>
        <p:spPr>
          <a:xfrm>
            <a:off x="4175265" y="4861033"/>
            <a:ext cx="29546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solidFill>
                  <a:schemeClr val="accent6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Load: 10%</a:t>
            </a:r>
          </a:p>
        </p:txBody>
      </p:sp>
    </p:spTree>
    <p:extLst>
      <p:ext uri="{BB962C8B-B14F-4D97-AF65-F5344CB8AC3E}">
        <p14:creationId xmlns:p14="http://schemas.microsoft.com/office/powerpoint/2010/main" val="707535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712613" y="250070"/>
            <a:ext cx="106490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1: Single threaded burgers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8B630C0-CC35-3645-8744-EA2AC3D166A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06208" y="2004848"/>
            <a:ext cx="3892771" cy="284830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054D67F-CE26-D846-A4C8-60A722D874F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62402" y="3271344"/>
            <a:ext cx="1527503" cy="15818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473AD3-2C8A-BE43-855B-2CE2CA73818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949324" y="1281824"/>
            <a:ext cx="4316248" cy="46727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CD97AA1-ECB7-5C40-BF5E-37C6D10B158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446814" y="5884232"/>
            <a:ext cx="1054538" cy="7236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D968D1-7048-ED4A-A0AD-488CCE7CF316}"/>
              </a:ext>
            </a:extLst>
          </p:cNvPr>
          <p:cNvSpPr txBox="1"/>
          <p:nvPr/>
        </p:nvSpPr>
        <p:spPr>
          <a:xfrm>
            <a:off x="1110490" y="2004848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Day: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FAA08D-665E-DE40-B22E-C23EE22EA73A}"/>
              </a:ext>
            </a:extLst>
          </p:cNvPr>
          <p:cNvSpPr txBox="1"/>
          <p:nvPr/>
        </p:nvSpPr>
        <p:spPr>
          <a:xfrm>
            <a:off x="4175265" y="4861033"/>
            <a:ext cx="29546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solidFill>
                  <a:schemeClr val="accent6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Load: 20%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E820B0-E8FD-074D-94D8-6526FD201EC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62400" y="4947744"/>
            <a:ext cx="1527503" cy="15818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3876B7-D20B-FC4A-A4B9-F2F3F0606BE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599214" y="6036632"/>
            <a:ext cx="1054538" cy="72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23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712613" y="250070"/>
            <a:ext cx="106490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1: Single threaded burgers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8B630C0-CC35-3645-8744-EA2AC3D166A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06208" y="2004848"/>
            <a:ext cx="3892771" cy="284830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054D67F-CE26-D846-A4C8-60A722D874F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62402" y="3271345"/>
            <a:ext cx="928855" cy="93648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CD97AA1-ECB7-5C40-BF5E-37C6D10B158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446814" y="5884232"/>
            <a:ext cx="1054538" cy="7236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D968D1-7048-ED4A-A0AD-488CCE7CF316}"/>
              </a:ext>
            </a:extLst>
          </p:cNvPr>
          <p:cNvSpPr txBox="1"/>
          <p:nvPr/>
        </p:nvSpPr>
        <p:spPr>
          <a:xfrm>
            <a:off x="1110490" y="2004848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Day: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FAA08D-665E-DE40-B22E-C23EE22EA73A}"/>
              </a:ext>
            </a:extLst>
          </p:cNvPr>
          <p:cNvSpPr txBox="1"/>
          <p:nvPr/>
        </p:nvSpPr>
        <p:spPr>
          <a:xfrm>
            <a:off x="4175265" y="4861033"/>
            <a:ext cx="29546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Load: 40%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E820B0-E8FD-074D-94D8-6526FD201EC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367651" y="3271345"/>
            <a:ext cx="928855" cy="9364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3876B7-D20B-FC4A-A4B9-F2F3F0606BE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14" y="6036632"/>
            <a:ext cx="1054538" cy="7236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00BE42-4DF7-D144-AF16-95B49B60CE8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57917" y="4298200"/>
            <a:ext cx="928855" cy="9364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687711-A6E8-E549-8883-C18CA2C38E4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363166" y="4298200"/>
            <a:ext cx="928855" cy="9364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2DDA89-440B-5440-837F-8DD6E360319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751614" y="6189032"/>
            <a:ext cx="1054538" cy="7236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E83F4B-1A52-5844-B1A3-9CE302B5678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843345" y="5661196"/>
            <a:ext cx="1054538" cy="7236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9ADDEE-048D-0741-92C0-EA9291F9D163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008680" y="1180853"/>
            <a:ext cx="4109747" cy="448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97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05A64F-83E5-2D47-ACE5-6EFA2DC2180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43724" y="1092638"/>
            <a:ext cx="4316248" cy="467272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531E7F5-541D-CD4C-8EA2-58578E6CE34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870262" y="2017986"/>
            <a:ext cx="3976414" cy="321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1351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712613" y="250070"/>
            <a:ext cx="106490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1: Single threaded burgers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8B630C0-CC35-3645-8744-EA2AC3D166A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06208" y="2004848"/>
            <a:ext cx="3892771" cy="284830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054D67F-CE26-D846-A4C8-60A722D874F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62403" y="3271345"/>
            <a:ext cx="539970" cy="4882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CD97AA1-ECB7-5C40-BF5E-37C6D10B158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446814" y="5884232"/>
            <a:ext cx="1054538" cy="7236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D968D1-7048-ED4A-A0AD-488CCE7CF316}"/>
              </a:ext>
            </a:extLst>
          </p:cNvPr>
          <p:cNvSpPr txBox="1"/>
          <p:nvPr/>
        </p:nvSpPr>
        <p:spPr>
          <a:xfrm>
            <a:off x="1110490" y="2004848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Day: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FAA08D-665E-DE40-B22E-C23EE22EA73A}"/>
              </a:ext>
            </a:extLst>
          </p:cNvPr>
          <p:cNvSpPr txBox="1"/>
          <p:nvPr/>
        </p:nvSpPr>
        <p:spPr>
          <a:xfrm>
            <a:off x="4175265" y="4861033"/>
            <a:ext cx="29546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solidFill>
                  <a:schemeClr val="accent2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Load: 80%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3876B7-D20B-FC4A-A4B9-F2F3F0606BE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14" y="6036632"/>
            <a:ext cx="1054538" cy="7236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2DDA89-440B-5440-837F-8DD6E360319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751614" y="6189032"/>
            <a:ext cx="1054538" cy="7236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E83F4B-1A52-5844-B1A3-9CE302B5678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843345" y="5661196"/>
            <a:ext cx="1054538" cy="7236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019214F-5AFC-CB41-8498-FDF388297C8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73" y="3278778"/>
            <a:ext cx="539970" cy="4882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A362C7-87C5-EE46-ADC9-E27FCBE4659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365688" y="4005258"/>
            <a:ext cx="539970" cy="6259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D5FE909-550C-9242-8F56-AF9C98B771F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930081" y="3997825"/>
            <a:ext cx="539970" cy="6259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7BFC0D-0DAA-7B4C-A5D9-415FBD65AEC1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362403" y="4853151"/>
            <a:ext cx="539970" cy="62595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57953DB-9AE8-C64A-9375-6B5091185E7E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994335" y="4853151"/>
            <a:ext cx="539970" cy="6259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BF51A7-4B1C-C74E-8D4C-D380C76BDBAB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271684" y="5723640"/>
            <a:ext cx="630689" cy="62595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67845DD-9425-6844-AB61-B9E4C4711DA7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008910" y="5723640"/>
            <a:ext cx="630688" cy="5883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0047F74-D91F-F143-A5FA-70CFDEC7C3E7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770880" y="2745379"/>
            <a:ext cx="2520586" cy="26258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1A87E27-E312-2A42-9229-CE74CEC3758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615516" y="5829502"/>
            <a:ext cx="1054538" cy="72369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9CDC68A-E417-1946-A4FF-A3455F7DF5F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767916" y="5981902"/>
            <a:ext cx="1054538" cy="72369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7604841-922D-AA47-9A0D-7FB05005EE5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920316" y="6134302"/>
            <a:ext cx="1054538" cy="72369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3A9E6BC-EA66-0749-807B-0AC0CFECD35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012047" y="5606466"/>
            <a:ext cx="1054538" cy="72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0652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712613" y="250070"/>
            <a:ext cx="106490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1: Single threaded burgers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8B630C0-CC35-3645-8744-EA2AC3D166A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06208" y="2004848"/>
            <a:ext cx="3892771" cy="284830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054D67F-CE26-D846-A4C8-60A722D874F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62403" y="3271345"/>
            <a:ext cx="539970" cy="4882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CD97AA1-ECB7-5C40-BF5E-37C6D10B158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446814" y="5884232"/>
            <a:ext cx="1054538" cy="7236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D968D1-7048-ED4A-A0AD-488CCE7CF316}"/>
              </a:ext>
            </a:extLst>
          </p:cNvPr>
          <p:cNvSpPr txBox="1"/>
          <p:nvPr/>
        </p:nvSpPr>
        <p:spPr>
          <a:xfrm>
            <a:off x="1110490" y="2004848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Day: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FAA08D-665E-DE40-B22E-C23EE22EA73A}"/>
              </a:ext>
            </a:extLst>
          </p:cNvPr>
          <p:cNvSpPr txBox="1"/>
          <p:nvPr/>
        </p:nvSpPr>
        <p:spPr>
          <a:xfrm>
            <a:off x="3867488" y="4861033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solidFill>
                  <a:srgbClr val="FF0000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Load: 100%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3876B7-D20B-FC4A-A4B9-F2F3F0606BE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14" y="6036632"/>
            <a:ext cx="1054538" cy="7236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2DDA89-440B-5440-837F-8DD6E360319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751614" y="6189032"/>
            <a:ext cx="1054538" cy="7236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E83F4B-1A52-5844-B1A3-9CE302B5678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843345" y="5661196"/>
            <a:ext cx="1054538" cy="7236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019214F-5AFC-CB41-8498-FDF388297C8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73" y="3278778"/>
            <a:ext cx="539970" cy="4882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A362C7-87C5-EE46-ADC9-E27FCBE4659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365688" y="4005258"/>
            <a:ext cx="539970" cy="6259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D5FE909-550C-9242-8F56-AF9C98B771F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930081" y="3997825"/>
            <a:ext cx="539970" cy="6259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7BFC0D-0DAA-7B4C-A5D9-415FBD65AEC1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362403" y="4853151"/>
            <a:ext cx="539970" cy="62595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57953DB-9AE8-C64A-9375-6B5091185E7E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994335" y="4853151"/>
            <a:ext cx="539970" cy="6259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BF51A7-4B1C-C74E-8D4C-D380C76BDBAB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362403" y="5678539"/>
            <a:ext cx="524641" cy="48828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67845DD-9425-6844-AB61-B9E4C4711DA7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018949" y="5661196"/>
            <a:ext cx="524641" cy="48828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1A87E27-E312-2A42-9229-CE74CEC3758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615516" y="5829502"/>
            <a:ext cx="1054538" cy="72369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9CDC68A-E417-1946-A4FF-A3455F7DF5F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767916" y="5981902"/>
            <a:ext cx="1054538" cy="72369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7604841-922D-AA47-9A0D-7FB05005EE5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920316" y="6134302"/>
            <a:ext cx="1054538" cy="72369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3A9E6BC-EA66-0749-807B-0AC0CFECD35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012047" y="5606466"/>
            <a:ext cx="1054538" cy="72369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1FB63E8-2059-1B43-9560-9DBC512A38F5}"/>
              </a:ext>
            </a:extLst>
          </p:cNvPr>
          <p:cNvSpPr txBox="1"/>
          <p:nvPr/>
        </p:nvSpPr>
        <p:spPr>
          <a:xfrm>
            <a:off x="3535911" y="5568737"/>
            <a:ext cx="35702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solidFill>
                  <a:srgbClr val="FF0000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Errors: 60%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8FA82F-FDA8-C147-849B-F0507486DD99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370067" y="6251196"/>
            <a:ext cx="524641" cy="5458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124D66E-3E76-C844-BAE5-17988A3BCFF9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994335" y="6246081"/>
            <a:ext cx="524641" cy="5458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AD59DE-F9ED-D942-A532-978F78783428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120431" y="3268458"/>
            <a:ext cx="483540" cy="49116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4F3EE98-6972-2141-BCE5-2325A1D35C4A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637411" y="3268458"/>
            <a:ext cx="483540" cy="49116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707FCF1-C64E-8241-A1F3-A2A127325228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85120" y="3863146"/>
            <a:ext cx="483540" cy="49116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9DBBAA1-C03C-9F44-A4DF-A2F4774B9A0B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602100" y="3863146"/>
            <a:ext cx="483540" cy="49116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B2FB8A9-D605-E143-B8ED-B18D1BD4074C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117247" y="4475777"/>
            <a:ext cx="483540" cy="49116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F634EF8-8845-9D45-98E9-F6C2E4791301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634227" y="4475777"/>
            <a:ext cx="483540" cy="4911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6C49E8-DA84-5848-BEF4-982D3C1AB73A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8425003" y="2129884"/>
            <a:ext cx="3150129" cy="30361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1C1337-0999-EF4E-AB17-C29808E61888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75415" y="4937385"/>
            <a:ext cx="986490" cy="72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29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F77481-D387-4748-9D1F-D072AA76B7B7}"/>
              </a:ext>
            </a:extLst>
          </p:cNvPr>
          <p:cNvSpPr txBox="1"/>
          <p:nvPr/>
        </p:nvSpPr>
        <p:spPr>
          <a:xfrm>
            <a:off x="771465" y="3203477"/>
            <a:ext cx="106490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2: Multi-threaded burgers</a:t>
            </a:r>
          </a:p>
        </p:txBody>
      </p:sp>
    </p:spTree>
    <p:extLst>
      <p:ext uri="{BB962C8B-B14F-4D97-AF65-F5344CB8AC3E}">
        <p14:creationId xmlns:p14="http://schemas.microsoft.com/office/powerpoint/2010/main" val="23819598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712612" y="250070"/>
            <a:ext cx="106490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2: Multi-threaded burgers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A9F3CF-5AB4-234F-B2BB-BC7F896305A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07726" y="2207173"/>
            <a:ext cx="1750846" cy="132955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EEA79D-14D0-9F4D-A137-665149562432}"/>
              </a:ext>
            </a:extLst>
          </p:cNvPr>
          <p:cNvCxnSpPr/>
          <p:nvPr/>
        </p:nvCxnSpPr>
        <p:spPr>
          <a:xfrm flipH="1">
            <a:off x="4876800" y="1702676"/>
            <a:ext cx="73572" cy="4572000"/>
          </a:xfrm>
          <a:prstGeom prst="line">
            <a:avLst/>
          </a:prstGeom>
          <a:ln w="1270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4B9A8A6-992F-CD44-8B1F-53694B17322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6885" y="4403835"/>
            <a:ext cx="1527503" cy="158180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D00054-DB59-CD4B-8705-8A79D12BE66D}"/>
              </a:ext>
            </a:extLst>
          </p:cNvPr>
          <p:cNvCxnSpPr>
            <a:cxnSpLocks/>
          </p:cNvCxnSpPr>
          <p:nvPr/>
        </p:nvCxnSpPr>
        <p:spPr>
          <a:xfrm flipV="1">
            <a:off x="2067912" y="3809999"/>
            <a:ext cx="906515" cy="588581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1747FEF-64B7-A341-9769-6A030D9A1EB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37147" y="1702676"/>
            <a:ext cx="1582853" cy="15870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5DBE97-C1E8-A248-96A2-46DE003B5DF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545347" y="2236834"/>
            <a:ext cx="1077039" cy="88812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A9C7BD-5132-EA41-9A16-53E71F9B93D0}"/>
              </a:ext>
            </a:extLst>
          </p:cNvPr>
          <p:cNvCxnSpPr>
            <a:cxnSpLocks/>
          </p:cNvCxnSpPr>
          <p:nvPr/>
        </p:nvCxnSpPr>
        <p:spPr>
          <a:xfrm>
            <a:off x="7822875" y="2680895"/>
            <a:ext cx="843903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3B757A1-2AFE-5745-98B1-1C46FE26F7C3}"/>
              </a:ext>
            </a:extLst>
          </p:cNvPr>
          <p:cNvGrpSpPr/>
          <p:nvPr/>
        </p:nvGrpSpPr>
        <p:grpSpPr>
          <a:xfrm>
            <a:off x="9115216" y="2236833"/>
            <a:ext cx="2495970" cy="979331"/>
            <a:chOff x="269424" y="769531"/>
            <a:chExt cx="11636608" cy="186204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3E087ED-0D21-5F40-B639-C3DF3F278F79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9424" y="769531"/>
              <a:ext cx="2135841" cy="18620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3E5408-F14D-0D41-B565-46A6D30AD78B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67324" y="1149489"/>
              <a:ext cx="1481050" cy="148209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9B7C201-5A6C-BF42-8A99-DD704ED0B7C8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67934" y="1020153"/>
              <a:ext cx="2036721" cy="161142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4C3EC69-3D5C-BA41-83FC-4EA7EBBEB6D9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92343" y="1084820"/>
              <a:ext cx="1640540" cy="148209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6C81DEF-A202-FF4B-BE6E-99BE8CCAA652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178832" y="1020152"/>
              <a:ext cx="1727200" cy="1611426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CE30523-054D-8E40-9245-1A09EA9B84C0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9223070" y="1823781"/>
            <a:ext cx="2018519" cy="108972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5A3652C-FD69-A84D-BD5E-76A1CB2F2D4C}"/>
              </a:ext>
            </a:extLst>
          </p:cNvPr>
          <p:cNvCxnSpPr>
            <a:cxnSpLocks/>
          </p:cNvCxnSpPr>
          <p:nvPr/>
        </p:nvCxnSpPr>
        <p:spPr>
          <a:xfrm>
            <a:off x="10117757" y="3536731"/>
            <a:ext cx="0" cy="961697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AD65A22F-D388-3D4D-8304-2C1E652513A9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10215129" y="3609367"/>
            <a:ext cx="1029139" cy="7586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BF9E046-D3D4-894E-BC5A-AEDD18E708B3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9557364" y="5194286"/>
            <a:ext cx="1694573" cy="12161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2E5BD4-21DE-A64F-B066-A21C1B0BDD04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354001" y="5063842"/>
            <a:ext cx="1008213" cy="9660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D1497C-D348-B24E-ADF6-2FA470C56B62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2543" y="5082210"/>
            <a:ext cx="1029139" cy="75861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006F62-0F2F-D941-B37D-6530189282FB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7739250" y="1700805"/>
            <a:ext cx="1029139" cy="75861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2E4274-D8F2-2A47-A0E4-0D581A0A2932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5487908" y="5063842"/>
            <a:ext cx="1547170" cy="12983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41F028-4F16-B848-A695-B199FFDFE62F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7477805" y="5802347"/>
            <a:ext cx="1029139" cy="7586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271B22D-8B5D-614D-9ACB-E4582D7A912E}"/>
              </a:ext>
            </a:extLst>
          </p:cNvPr>
          <p:cNvCxnSpPr>
            <a:cxnSpLocks/>
          </p:cNvCxnSpPr>
          <p:nvPr/>
        </p:nvCxnSpPr>
        <p:spPr>
          <a:xfrm flipH="1">
            <a:off x="7125169" y="5647141"/>
            <a:ext cx="1498029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6F3CE72-AB3D-C041-9064-5CC3280FB822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2866397" y="4529959"/>
            <a:ext cx="1441337" cy="17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093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712612" y="250070"/>
            <a:ext cx="106490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2: Multi-threaded burgers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A9F3CF-5AB4-234F-B2BB-BC7F896305A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07726" y="2207173"/>
            <a:ext cx="1750846" cy="132955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EEA79D-14D0-9F4D-A137-665149562432}"/>
              </a:ext>
            </a:extLst>
          </p:cNvPr>
          <p:cNvCxnSpPr/>
          <p:nvPr/>
        </p:nvCxnSpPr>
        <p:spPr>
          <a:xfrm flipH="1">
            <a:off x="4876800" y="1702676"/>
            <a:ext cx="73572" cy="4572000"/>
          </a:xfrm>
          <a:prstGeom prst="line">
            <a:avLst/>
          </a:prstGeom>
          <a:ln w="1270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4B9A8A6-992F-CD44-8B1F-53694B17322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6885" y="4403835"/>
            <a:ext cx="1527503" cy="158180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D00054-DB59-CD4B-8705-8A79D12BE66D}"/>
              </a:ext>
            </a:extLst>
          </p:cNvPr>
          <p:cNvCxnSpPr>
            <a:cxnSpLocks/>
          </p:cNvCxnSpPr>
          <p:nvPr/>
        </p:nvCxnSpPr>
        <p:spPr>
          <a:xfrm flipV="1">
            <a:off x="2067912" y="3809999"/>
            <a:ext cx="906515" cy="588581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1747FEF-64B7-A341-9769-6A030D9A1EB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37147" y="1702676"/>
            <a:ext cx="1582853" cy="15870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5DBE97-C1E8-A248-96A2-46DE003B5DF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545347" y="2236834"/>
            <a:ext cx="1077039" cy="88812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A9C7BD-5132-EA41-9A16-53E71F9B93D0}"/>
              </a:ext>
            </a:extLst>
          </p:cNvPr>
          <p:cNvCxnSpPr>
            <a:cxnSpLocks/>
          </p:cNvCxnSpPr>
          <p:nvPr/>
        </p:nvCxnSpPr>
        <p:spPr>
          <a:xfrm>
            <a:off x="7822875" y="2680895"/>
            <a:ext cx="843903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3B757A1-2AFE-5745-98B1-1C46FE26F7C3}"/>
              </a:ext>
            </a:extLst>
          </p:cNvPr>
          <p:cNvGrpSpPr/>
          <p:nvPr/>
        </p:nvGrpSpPr>
        <p:grpSpPr>
          <a:xfrm>
            <a:off x="9115216" y="2236833"/>
            <a:ext cx="2495970" cy="979331"/>
            <a:chOff x="269424" y="769531"/>
            <a:chExt cx="11636608" cy="186204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3E087ED-0D21-5F40-B639-C3DF3F278F79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9424" y="769531"/>
              <a:ext cx="2135841" cy="18620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3E5408-F14D-0D41-B565-46A6D30AD78B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67324" y="1149489"/>
              <a:ext cx="1481050" cy="148209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9B7C201-5A6C-BF42-8A99-DD704ED0B7C8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67934" y="1020153"/>
              <a:ext cx="2036721" cy="161142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4C3EC69-3D5C-BA41-83FC-4EA7EBBEB6D9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92343" y="1084820"/>
              <a:ext cx="1640540" cy="148209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6C81DEF-A202-FF4B-BE6E-99BE8CCAA652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178832" y="1020152"/>
              <a:ext cx="1727200" cy="1611426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CE30523-054D-8E40-9245-1A09EA9B84C0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9223070" y="1823781"/>
            <a:ext cx="2018519" cy="108972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5A3652C-FD69-A84D-BD5E-76A1CB2F2D4C}"/>
              </a:ext>
            </a:extLst>
          </p:cNvPr>
          <p:cNvCxnSpPr>
            <a:cxnSpLocks/>
          </p:cNvCxnSpPr>
          <p:nvPr/>
        </p:nvCxnSpPr>
        <p:spPr>
          <a:xfrm>
            <a:off x="10117757" y="3536731"/>
            <a:ext cx="0" cy="961697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AD65A22F-D388-3D4D-8304-2C1E652513A9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10215129" y="3609367"/>
            <a:ext cx="1029139" cy="7586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BF9E046-D3D4-894E-BC5A-AEDD18E708B3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9557364" y="5194286"/>
            <a:ext cx="1694573" cy="12161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2E5BD4-21DE-A64F-B066-A21C1B0BDD04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354001" y="5063842"/>
            <a:ext cx="1008213" cy="9660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D1497C-D348-B24E-ADF6-2FA470C56B62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2543" y="5082210"/>
            <a:ext cx="1029139" cy="75861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006F62-0F2F-D941-B37D-6530189282FB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7739250" y="1700805"/>
            <a:ext cx="1029139" cy="75861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2E4274-D8F2-2A47-A0E4-0D581A0A2932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5487908" y="5063842"/>
            <a:ext cx="1547170" cy="12983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41F028-4F16-B848-A695-B199FFDFE62F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7477805" y="5802347"/>
            <a:ext cx="1029139" cy="7586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271B22D-8B5D-614D-9ACB-E4582D7A912E}"/>
              </a:ext>
            </a:extLst>
          </p:cNvPr>
          <p:cNvCxnSpPr>
            <a:cxnSpLocks/>
          </p:cNvCxnSpPr>
          <p:nvPr/>
        </p:nvCxnSpPr>
        <p:spPr>
          <a:xfrm flipH="1">
            <a:off x="7125169" y="5647141"/>
            <a:ext cx="1498029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6F3CE72-AB3D-C041-9064-5CC3280FB822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2866397" y="4529959"/>
            <a:ext cx="1441337" cy="175787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B7D30DB-1815-6941-81CA-5DCD95BFEF0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20258" y="2522482"/>
            <a:ext cx="1527503" cy="15818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AF2863-CDDA-254A-9B37-3993F39075F7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5647419" y="3165305"/>
            <a:ext cx="929897" cy="88812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4DF184B-28C4-7C4E-8F63-85AEDF1A4FAC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7597230" y="2871952"/>
            <a:ext cx="1029139" cy="75861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237962C-9479-6743-8641-7D40D92B4D08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10840545" y="3912021"/>
            <a:ext cx="1029139" cy="7586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D690C1F-0C37-1A46-8B71-6C93DA2F3B9C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7977539" y="5712992"/>
            <a:ext cx="1029139" cy="7586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251460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712613" y="250070"/>
            <a:ext cx="106490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2: Multi-threaded burgers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8B630C0-CC35-3645-8744-EA2AC3D166A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06208" y="2004848"/>
            <a:ext cx="3892771" cy="28483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473AD3-2C8A-BE43-855B-2CE2CA73818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949324" y="1281824"/>
            <a:ext cx="4316248" cy="46727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CD97AA1-ECB7-5C40-BF5E-37C6D10B158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446814" y="5884232"/>
            <a:ext cx="1054538" cy="7236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D968D1-7048-ED4A-A0AD-488CCE7CF316}"/>
              </a:ext>
            </a:extLst>
          </p:cNvPr>
          <p:cNvSpPr txBox="1"/>
          <p:nvPr/>
        </p:nvSpPr>
        <p:spPr>
          <a:xfrm>
            <a:off x="1110490" y="2004848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Day: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FAA08D-665E-DE40-B22E-C23EE22EA73A}"/>
              </a:ext>
            </a:extLst>
          </p:cNvPr>
          <p:cNvSpPr txBox="1"/>
          <p:nvPr/>
        </p:nvSpPr>
        <p:spPr>
          <a:xfrm>
            <a:off x="4175265" y="4861033"/>
            <a:ext cx="29546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solidFill>
                  <a:schemeClr val="accent6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Load: 20%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865932-8E33-774C-9689-9049C4EC424B}"/>
              </a:ext>
            </a:extLst>
          </p:cNvPr>
          <p:cNvSpPr txBox="1"/>
          <p:nvPr/>
        </p:nvSpPr>
        <p:spPr>
          <a:xfrm>
            <a:off x="3251933" y="5600605"/>
            <a:ext cx="38779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solidFill>
                  <a:srgbClr val="FF0000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Errors: 100%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A92012-F371-7642-9D8D-DAC10752BA4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1830" y="2999815"/>
            <a:ext cx="1643117" cy="15196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8FDDF1-4FE6-F344-BAEA-F7D01E93B33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2613" y="4840794"/>
            <a:ext cx="1643117" cy="151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9617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712613" y="250070"/>
            <a:ext cx="106490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2: Multi-threaded burgers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8B630C0-CC35-3645-8744-EA2AC3D166A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06208" y="2004848"/>
            <a:ext cx="3892771" cy="28483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473AD3-2C8A-BE43-855B-2CE2CA73818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949324" y="1281824"/>
            <a:ext cx="4316248" cy="46727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CD97AA1-ECB7-5C40-BF5E-37C6D10B158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446814" y="5884232"/>
            <a:ext cx="1054538" cy="7236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D968D1-7048-ED4A-A0AD-488CCE7CF316}"/>
              </a:ext>
            </a:extLst>
          </p:cNvPr>
          <p:cNvSpPr txBox="1"/>
          <p:nvPr/>
        </p:nvSpPr>
        <p:spPr>
          <a:xfrm>
            <a:off x="1110490" y="2004848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Day: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FAA08D-665E-DE40-B22E-C23EE22EA73A}"/>
              </a:ext>
            </a:extLst>
          </p:cNvPr>
          <p:cNvSpPr txBox="1"/>
          <p:nvPr/>
        </p:nvSpPr>
        <p:spPr>
          <a:xfrm>
            <a:off x="4175265" y="4861033"/>
            <a:ext cx="29546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solidFill>
                  <a:schemeClr val="accent6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Load: 20%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865932-8E33-774C-9689-9049C4EC424B}"/>
              </a:ext>
            </a:extLst>
          </p:cNvPr>
          <p:cNvSpPr txBox="1"/>
          <p:nvPr/>
        </p:nvSpPr>
        <p:spPr>
          <a:xfrm>
            <a:off x="3251933" y="5600605"/>
            <a:ext cx="38779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solidFill>
                  <a:srgbClr val="FF0000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Errors: 100%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A92012-F371-7642-9D8D-DAC10752BA4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1830" y="2999815"/>
            <a:ext cx="1643117" cy="15196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8FDDF1-4FE6-F344-BAEA-F7D01E93B33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2613" y="4840794"/>
            <a:ext cx="1643117" cy="151962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5E4C3C4-B132-3644-9E60-E72A0DC06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90" y="1084358"/>
            <a:ext cx="7606223" cy="38031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2816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712613" y="250070"/>
            <a:ext cx="106490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2: Multi-threaded burgers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8B630C0-CC35-3645-8744-EA2AC3D166A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06208" y="2004848"/>
            <a:ext cx="3892771" cy="28483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473AD3-2C8A-BE43-855B-2CE2CA73818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949324" y="1281824"/>
            <a:ext cx="4316248" cy="46727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CD97AA1-ECB7-5C40-BF5E-37C6D10B158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446814" y="5884232"/>
            <a:ext cx="1054538" cy="7236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D968D1-7048-ED4A-A0AD-488CCE7CF316}"/>
              </a:ext>
            </a:extLst>
          </p:cNvPr>
          <p:cNvSpPr txBox="1"/>
          <p:nvPr/>
        </p:nvSpPr>
        <p:spPr>
          <a:xfrm>
            <a:off x="1110490" y="2004848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Day: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FAA08D-665E-DE40-B22E-C23EE22EA73A}"/>
              </a:ext>
            </a:extLst>
          </p:cNvPr>
          <p:cNvSpPr txBox="1"/>
          <p:nvPr/>
        </p:nvSpPr>
        <p:spPr>
          <a:xfrm>
            <a:off x="4175265" y="4861033"/>
            <a:ext cx="29546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solidFill>
                  <a:schemeClr val="accent6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Load: 20%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865932-8E33-774C-9689-9049C4EC424B}"/>
              </a:ext>
            </a:extLst>
          </p:cNvPr>
          <p:cNvSpPr txBox="1"/>
          <p:nvPr/>
        </p:nvSpPr>
        <p:spPr>
          <a:xfrm>
            <a:off x="3251933" y="5600605"/>
            <a:ext cx="38779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solidFill>
                  <a:srgbClr val="FF0000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Errors: 100%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A92012-F371-7642-9D8D-DAC10752BA4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1830" y="2999815"/>
            <a:ext cx="1643117" cy="15196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8FDDF1-4FE6-F344-BAEA-F7D01E93B33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2613" y="4840794"/>
            <a:ext cx="1643117" cy="151962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5E4C3C4-B132-3644-9E60-E72A0DC06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90" y="1084358"/>
            <a:ext cx="7606223" cy="38031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Charcoal Burger @ New York Pizza, Penang - I Blog My Way">
            <a:extLst>
              <a:ext uri="{FF2B5EF4-FFF2-40B4-BE49-F238E27FC236}">
                <a16:creationId xmlns:a16="http://schemas.microsoft.com/office/drawing/2014/main" id="{D5622BEA-3BB2-FE45-B522-C13D5ED07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796" y="96156"/>
            <a:ext cx="102028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5101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712612" y="250070"/>
            <a:ext cx="106490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2: Multi-threaded burgers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A9F3CF-5AB4-234F-B2BB-BC7F896305A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07726" y="2207173"/>
            <a:ext cx="1750846" cy="132955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EEA79D-14D0-9F4D-A137-665149562432}"/>
              </a:ext>
            </a:extLst>
          </p:cNvPr>
          <p:cNvCxnSpPr/>
          <p:nvPr/>
        </p:nvCxnSpPr>
        <p:spPr>
          <a:xfrm flipH="1">
            <a:off x="4876800" y="1702676"/>
            <a:ext cx="73572" cy="4572000"/>
          </a:xfrm>
          <a:prstGeom prst="line">
            <a:avLst/>
          </a:prstGeom>
          <a:ln w="1270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4B9A8A6-992F-CD44-8B1F-53694B17322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6885" y="4403835"/>
            <a:ext cx="1527503" cy="158180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D00054-DB59-CD4B-8705-8A79D12BE66D}"/>
              </a:ext>
            </a:extLst>
          </p:cNvPr>
          <p:cNvCxnSpPr>
            <a:cxnSpLocks/>
          </p:cNvCxnSpPr>
          <p:nvPr/>
        </p:nvCxnSpPr>
        <p:spPr>
          <a:xfrm flipV="1">
            <a:off x="2067912" y="3809999"/>
            <a:ext cx="906515" cy="588581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1747FEF-64B7-A341-9769-6A030D9A1EB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37147" y="1702676"/>
            <a:ext cx="1582853" cy="15870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5DBE97-C1E8-A248-96A2-46DE003B5DF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545347" y="2236834"/>
            <a:ext cx="1077039" cy="88812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A9C7BD-5132-EA41-9A16-53E71F9B93D0}"/>
              </a:ext>
            </a:extLst>
          </p:cNvPr>
          <p:cNvCxnSpPr>
            <a:cxnSpLocks/>
          </p:cNvCxnSpPr>
          <p:nvPr/>
        </p:nvCxnSpPr>
        <p:spPr>
          <a:xfrm>
            <a:off x="7822875" y="2680895"/>
            <a:ext cx="843903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3B757A1-2AFE-5745-98B1-1C46FE26F7C3}"/>
              </a:ext>
            </a:extLst>
          </p:cNvPr>
          <p:cNvGrpSpPr/>
          <p:nvPr/>
        </p:nvGrpSpPr>
        <p:grpSpPr>
          <a:xfrm>
            <a:off x="9115216" y="2236833"/>
            <a:ext cx="2495970" cy="979331"/>
            <a:chOff x="269424" y="769531"/>
            <a:chExt cx="11636608" cy="186204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3E087ED-0D21-5F40-B639-C3DF3F278F79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9424" y="769531"/>
              <a:ext cx="2135841" cy="18620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3E5408-F14D-0D41-B565-46A6D30AD78B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67324" y="1149489"/>
              <a:ext cx="1481050" cy="148209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9B7C201-5A6C-BF42-8A99-DD704ED0B7C8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67934" y="1020153"/>
              <a:ext cx="2036721" cy="161142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4C3EC69-3D5C-BA41-83FC-4EA7EBBEB6D9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92343" y="1084820"/>
              <a:ext cx="1640540" cy="148209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6C81DEF-A202-FF4B-BE6E-99BE8CCAA652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178832" y="1020152"/>
              <a:ext cx="1727200" cy="1611426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CE30523-054D-8E40-9245-1A09EA9B84C0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9223070" y="1823781"/>
            <a:ext cx="2018519" cy="108972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5A3652C-FD69-A84D-BD5E-76A1CB2F2D4C}"/>
              </a:ext>
            </a:extLst>
          </p:cNvPr>
          <p:cNvCxnSpPr>
            <a:cxnSpLocks/>
          </p:cNvCxnSpPr>
          <p:nvPr/>
        </p:nvCxnSpPr>
        <p:spPr>
          <a:xfrm>
            <a:off x="10117757" y="3536731"/>
            <a:ext cx="0" cy="961697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AD65A22F-D388-3D4D-8304-2C1E652513A9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10215129" y="3609367"/>
            <a:ext cx="1029139" cy="7586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BF9E046-D3D4-894E-BC5A-AEDD18E708B3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9557364" y="5194286"/>
            <a:ext cx="1694573" cy="12161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2E5BD4-21DE-A64F-B066-A21C1B0BDD04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354001" y="5063842"/>
            <a:ext cx="1008213" cy="9660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D1497C-D348-B24E-ADF6-2FA470C56B62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2543" y="5082210"/>
            <a:ext cx="1029139" cy="75861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006F62-0F2F-D941-B37D-6530189282FB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7739250" y="1700805"/>
            <a:ext cx="1029139" cy="75861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2E4274-D8F2-2A47-A0E4-0D581A0A2932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5487908" y="5063842"/>
            <a:ext cx="1547170" cy="12983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41F028-4F16-B848-A695-B199FFDFE62F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7477805" y="5802347"/>
            <a:ext cx="1029139" cy="7586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271B22D-8B5D-614D-9ACB-E4582D7A912E}"/>
              </a:ext>
            </a:extLst>
          </p:cNvPr>
          <p:cNvCxnSpPr>
            <a:cxnSpLocks/>
          </p:cNvCxnSpPr>
          <p:nvPr/>
        </p:nvCxnSpPr>
        <p:spPr>
          <a:xfrm flipH="1">
            <a:off x="7125169" y="5647141"/>
            <a:ext cx="1498029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6F3CE72-AB3D-C041-9064-5CC3280FB822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2866397" y="4529959"/>
            <a:ext cx="1441337" cy="1757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F0CE90-9E5C-B740-89D2-FAAB3CDCB4AA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1622747" y="1473003"/>
            <a:ext cx="4293456" cy="4276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4BE822-9055-3145-9B0E-DD4D833A96C6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5831162" y="1742030"/>
            <a:ext cx="5039955" cy="427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2621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712612" y="250070"/>
            <a:ext cx="106490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2: Multi-threaded burgers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A9F3CF-5AB4-234F-B2BB-BC7F896305A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07726" y="2207173"/>
            <a:ext cx="1750846" cy="132955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EEA79D-14D0-9F4D-A137-665149562432}"/>
              </a:ext>
            </a:extLst>
          </p:cNvPr>
          <p:cNvCxnSpPr/>
          <p:nvPr/>
        </p:nvCxnSpPr>
        <p:spPr>
          <a:xfrm flipH="1">
            <a:off x="4876800" y="1702676"/>
            <a:ext cx="73572" cy="4572000"/>
          </a:xfrm>
          <a:prstGeom prst="line">
            <a:avLst/>
          </a:prstGeom>
          <a:ln w="1270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4B9A8A6-992F-CD44-8B1F-53694B17322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6885" y="4403835"/>
            <a:ext cx="1527503" cy="158180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D00054-DB59-CD4B-8705-8A79D12BE66D}"/>
              </a:ext>
            </a:extLst>
          </p:cNvPr>
          <p:cNvCxnSpPr>
            <a:cxnSpLocks/>
          </p:cNvCxnSpPr>
          <p:nvPr/>
        </p:nvCxnSpPr>
        <p:spPr>
          <a:xfrm flipV="1">
            <a:off x="2067912" y="3809999"/>
            <a:ext cx="906515" cy="588581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1747FEF-64B7-A341-9769-6A030D9A1EB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37147" y="1702676"/>
            <a:ext cx="1582853" cy="15870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5DBE97-C1E8-A248-96A2-46DE003B5DF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545347" y="2236834"/>
            <a:ext cx="1077039" cy="88812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A9C7BD-5132-EA41-9A16-53E71F9B93D0}"/>
              </a:ext>
            </a:extLst>
          </p:cNvPr>
          <p:cNvCxnSpPr>
            <a:cxnSpLocks/>
          </p:cNvCxnSpPr>
          <p:nvPr/>
        </p:nvCxnSpPr>
        <p:spPr>
          <a:xfrm>
            <a:off x="7822875" y="2680895"/>
            <a:ext cx="843903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3B757A1-2AFE-5745-98B1-1C46FE26F7C3}"/>
              </a:ext>
            </a:extLst>
          </p:cNvPr>
          <p:cNvGrpSpPr/>
          <p:nvPr/>
        </p:nvGrpSpPr>
        <p:grpSpPr>
          <a:xfrm>
            <a:off x="9115216" y="2236833"/>
            <a:ext cx="2495970" cy="979331"/>
            <a:chOff x="269424" y="769531"/>
            <a:chExt cx="11636608" cy="186204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3E087ED-0D21-5F40-B639-C3DF3F278F79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9424" y="769531"/>
              <a:ext cx="2135841" cy="18620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3E5408-F14D-0D41-B565-46A6D30AD78B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67324" y="1149489"/>
              <a:ext cx="1481050" cy="148209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9B7C201-5A6C-BF42-8A99-DD704ED0B7C8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67934" y="1020153"/>
              <a:ext cx="2036721" cy="161142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4C3EC69-3D5C-BA41-83FC-4EA7EBBEB6D9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92343" y="1084820"/>
              <a:ext cx="1640540" cy="148209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6C81DEF-A202-FF4B-BE6E-99BE8CCAA652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178832" y="1020152"/>
              <a:ext cx="1727200" cy="1611426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CE30523-054D-8E40-9245-1A09EA9B84C0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9223070" y="1823781"/>
            <a:ext cx="2018519" cy="108972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5A3652C-FD69-A84D-BD5E-76A1CB2F2D4C}"/>
              </a:ext>
            </a:extLst>
          </p:cNvPr>
          <p:cNvCxnSpPr>
            <a:cxnSpLocks/>
          </p:cNvCxnSpPr>
          <p:nvPr/>
        </p:nvCxnSpPr>
        <p:spPr>
          <a:xfrm>
            <a:off x="10117757" y="3536731"/>
            <a:ext cx="0" cy="961697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AD65A22F-D388-3D4D-8304-2C1E652513A9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10215129" y="3609367"/>
            <a:ext cx="1029139" cy="7586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BF9E046-D3D4-894E-BC5A-AEDD18E708B3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9557364" y="5194286"/>
            <a:ext cx="1694573" cy="12161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2E5BD4-21DE-A64F-B066-A21C1B0BDD04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354001" y="5063842"/>
            <a:ext cx="1008213" cy="9660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D1497C-D348-B24E-ADF6-2FA470C56B62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2543" y="5082210"/>
            <a:ext cx="1029139" cy="75861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006F62-0F2F-D941-B37D-6530189282FB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7739250" y="1700805"/>
            <a:ext cx="1029139" cy="75861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2E4274-D8F2-2A47-A0E4-0D581A0A2932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5487908" y="5063842"/>
            <a:ext cx="1547170" cy="12983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41F028-4F16-B848-A695-B199FFDFE62F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7477805" y="5802347"/>
            <a:ext cx="1029139" cy="7586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271B22D-8B5D-614D-9ACB-E4582D7A912E}"/>
              </a:ext>
            </a:extLst>
          </p:cNvPr>
          <p:cNvCxnSpPr>
            <a:cxnSpLocks/>
          </p:cNvCxnSpPr>
          <p:nvPr/>
        </p:nvCxnSpPr>
        <p:spPr>
          <a:xfrm flipH="1">
            <a:off x="7125169" y="5647141"/>
            <a:ext cx="1498029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6F3CE72-AB3D-C041-9064-5CC3280FB822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2866397" y="4529959"/>
            <a:ext cx="1441337" cy="1757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F0CE90-9E5C-B740-89D2-FAAB3CDCB4AA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1622747" y="1473003"/>
            <a:ext cx="4293456" cy="4276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4BE822-9055-3145-9B0E-DD4D833A96C6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5831162" y="1742030"/>
            <a:ext cx="5039955" cy="42767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39A174-9105-4442-9ED3-C8E79A862E4B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2614569" y="35560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925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5BD6DF7-A267-1445-AB25-B72435AC06B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68844" y="3284482"/>
            <a:ext cx="2956909" cy="2894286"/>
          </a:xfrm>
          <a:prstGeom prst="rect">
            <a:avLst/>
          </a:prstGeom>
        </p:spPr>
      </p:pic>
      <p:sp>
        <p:nvSpPr>
          <p:cNvPr id="4" name="Cloud Callout 3">
            <a:extLst>
              <a:ext uri="{FF2B5EF4-FFF2-40B4-BE49-F238E27FC236}">
                <a16:creationId xmlns:a16="http://schemas.microsoft.com/office/drawing/2014/main" id="{BBDE9485-4028-D641-A836-9DD8AF3DDEAE}"/>
              </a:ext>
            </a:extLst>
          </p:cNvPr>
          <p:cNvSpPr/>
          <p:nvPr/>
        </p:nvSpPr>
        <p:spPr>
          <a:xfrm>
            <a:off x="3403598" y="105103"/>
            <a:ext cx="8325945" cy="3179379"/>
          </a:xfrm>
          <a:prstGeom prst="cloudCallout">
            <a:avLst>
              <a:gd name="adj1" fmla="val -46711"/>
              <a:gd name="adj2" fmla="val 69414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952C37-E7DA-2749-A3C1-8AB1D782C65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701657" y="977462"/>
            <a:ext cx="1750846" cy="13295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DFBE7E-8067-614D-86D9-9FAD50483FB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98594" y="1271752"/>
            <a:ext cx="2032220" cy="150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57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7A9F3CF-5AB4-234F-B2BB-BC7F896305A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07726" y="2207173"/>
            <a:ext cx="1750846" cy="132955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EEA79D-14D0-9F4D-A137-665149562432}"/>
              </a:ext>
            </a:extLst>
          </p:cNvPr>
          <p:cNvCxnSpPr/>
          <p:nvPr/>
        </p:nvCxnSpPr>
        <p:spPr>
          <a:xfrm flipH="1">
            <a:off x="4876800" y="1702676"/>
            <a:ext cx="73572" cy="4572000"/>
          </a:xfrm>
          <a:prstGeom prst="line">
            <a:avLst/>
          </a:prstGeom>
          <a:ln w="1270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4B9A8A6-992F-CD44-8B1F-53694B17322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6885" y="4403835"/>
            <a:ext cx="1527503" cy="158180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D00054-DB59-CD4B-8705-8A79D12BE66D}"/>
              </a:ext>
            </a:extLst>
          </p:cNvPr>
          <p:cNvCxnSpPr>
            <a:cxnSpLocks/>
          </p:cNvCxnSpPr>
          <p:nvPr/>
        </p:nvCxnSpPr>
        <p:spPr>
          <a:xfrm flipV="1">
            <a:off x="2067912" y="3809999"/>
            <a:ext cx="906515" cy="588581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1747FEF-64B7-A341-9769-6A030D9A1EB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37147" y="1702676"/>
            <a:ext cx="1582853" cy="15870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5DBE97-C1E8-A248-96A2-46DE003B5DF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545347" y="2236834"/>
            <a:ext cx="1077039" cy="88812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A9C7BD-5132-EA41-9A16-53E71F9B93D0}"/>
              </a:ext>
            </a:extLst>
          </p:cNvPr>
          <p:cNvCxnSpPr>
            <a:cxnSpLocks/>
          </p:cNvCxnSpPr>
          <p:nvPr/>
        </p:nvCxnSpPr>
        <p:spPr>
          <a:xfrm>
            <a:off x="7822875" y="2680895"/>
            <a:ext cx="843903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3B757A1-2AFE-5745-98B1-1C46FE26F7C3}"/>
              </a:ext>
            </a:extLst>
          </p:cNvPr>
          <p:cNvGrpSpPr/>
          <p:nvPr/>
        </p:nvGrpSpPr>
        <p:grpSpPr>
          <a:xfrm>
            <a:off x="9115216" y="2236833"/>
            <a:ext cx="2495970" cy="979331"/>
            <a:chOff x="269424" y="769531"/>
            <a:chExt cx="11636608" cy="186204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3E087ED-0D21-5F40-B639-C3DF3F278F79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9424" y="769531"/>
              <a:ext cx="2135841" cy="18620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3E5408-F14D-0D41-B565-46A6D30AD78B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67324" y="1149489"/>
              <a:ext cx="1481050" cy="148209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9B7C201-5A6C-BF42-8A99-DD704ED0B7C8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67934" y="1020153"/>
              <a:ext cx="2036721" cy="161142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4C3EC69-3D5C-BA41-83FC-4EA7EBBEB6D9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92343" y="1084820"/>
              <a:ext cx="1640540" cy="148209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6C81DEF-A202-FF4B-BE6E-99BE8CCAA652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178832" y="1020152"/>
              <a:ext cx="1727200" cy="1611426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CE30523-054D-8E40-9245-1A09EA9B84C0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9223070" y="1823781"/>
            <a:ext cx="2018519" cy="108972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5A3652C-FD69-A84D-BD5E-76A1CB2F2D4C}"/>
              </a:ext>
            </a:extLst>
          </p:cNvPr>
          <p:cNvCxnSpPr>
            <a:cxnSpLocks/>
          </p:cNvCxnSpPr>
          <p:nvPr/>
        </p:nvCxnSpPr>
        <p:spPr>
          <a:xfrm>
            <a:off x="10117757" y="3536731"/>
            <a:ext cx="0" cy="961697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AD65A22F-D388-3D4D-8304-2C1E652513A9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10215129" y="3609367"/>
            <a:ext cx="1029139" cy="7586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BF9E046-D3D4-894E-BC5A-AEDD18E708B3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9557364" y="5194286"/>
            <a:ext cx="1694573" cy="12161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2E5BD4-21DE-A64F-B066-A21C1B0BDD04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354001" y="5063842"/>
            <a:ext cx="1008213" cy="9660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D1497C-D348-B24E-ADF6-2FA470C56B62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2543" y="5082210"/>
            <a:ext cx="1029139" cy="75861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006F62-0F2F-D941-B37D-6530189282FB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7739250" y="1700805"/>
            <a:ext cx="1029139" cy="75861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2E4274-D8F2-2A47-A0E4-0D581A0A2932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5487908" y="5063842"/>
            <a:ext cx="1547170" cy="12983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41F028-4F16-B848-A695-B199FFDFE62F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7477805" y="5802347"/>
            <a:ext cx="1029139" cy="7586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271B22D-8B5D-614D-9ACB-E4582D7A912E}"/>
              </a:ext>
            </a:extLst>
          </p:cNvPr>
          <p:cNvCxnSpPr>
            <a:cxnSpLocks/>
          </p:cNvCxnSpPr>
          <p:nvPr/>
        </p:nvCxnSpPr>
        <p:spPr>
          <a:xfrm flipH="1">
            <a:off x="7125169" y="5647141"/>
            <a:ext cx="1498029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6F3CE72-AB3D-C041-9064-5CC3280FB822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2866397" y="4529959"/>
            <a:ext cx="1441337" cy="1757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F0CE90-9E5C-B740-89D2-FAAB3CDCB4AA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1622747" y="1473003"/>
            <a:ext cx="4293456" cy="4276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4BE822-9055-3145-9B0E-DD4D833A96C6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5831162" y="1742030"/>
            <a:ext cx="5039955" cy="427677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26A7F6F-553D-1848-88C7-BF98D23722FC}"/>
              </a:ext>
            </a:extLst>
          </p:cNvPr>
          <p:cNvSpPr txBox="1"/>
          <p:nvPr/>
        </p:nvSpPr>
        <p:spPr>
          <a:xfrm>
            <a:off x="404772" y="250089"/>
            <a:ext cx="109569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2.1: Multi-threaded burgers</a:t>
            </a:r>
          </a:p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(with Locks)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19A200-8538-BE45-9F3C-1033F39594C5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2844800" y="17780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9397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F77481-D387-4748-9D1F-D072AA76B7B7}"/>
              </a:ext>
            </a:extLst>
          </p:cNvPr>
          <p:cNvSpPr txBox="1"/>
          <p:nvPr/>
        </p:nvSpPr>
        <p:spPr>
          <a:xfrm>
            <a:off x="463689" y="3203477"/>
            <a:ext cx="109568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2.1: Multi-threaded burgers</a:t>
            </a:r>
          </a:p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(with Locks)</a:t>
            </a:r>
          </a:p>
        </p:txBody>
      </p:sp>
    </p:spTree>
    <p:extLst>
      <p:ext uri="{BB962C8B-B14F-4D97-AF65-F5344CB8AC3E}">
        <p14:creationId xmlns:p14="http://schemas.microsoft.com/office/powerpoint/2010/main" val="30448924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404772" y="250089"/>
            <a:ext cx="109569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2.1: Multi-threaded burgers</a:t>
            </a:r>
          </a:p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(with Locks)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A9F3CF-5AB4-234F-B2BB-BC7F896305A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07726" y="2207173"/>
            <a:ext cx="1750846" cy="132955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EEA79D-14D0-9F4D-A137-665149562432}"/>
              </a:ext>
            </a:extLst>
          </p:cNvPr>
          <p:cNvCxnSpPr/>
          <p:nvPr/>
        </p:nvCxnSpPr>
        <p:spPr>
          <a:xfrm flipH="1">
            <a:off x="4876800" y="1702676"/>
            <a:ext cx="73572" cy="4572000"/>
          </a:xfrm>
          <a:prstGeom prst="line">
            <a:avLst/>
          </a:prstGeom>
          <a:ln w="1270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4B9A8A6-992F-CD44-8B1F-53694B17322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6885" y="4403835"/>
            <a:ext cx="1527503" cy="158180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D00054-DB59-CD4B-8705-8A79D12BE66D}"/>
              </a:ext>
            </a:extLst>
          </p:cNvPr>
          <p:cNvCxnSpPr>
            <a:cxnSpLocks/>
          </p:cNvCxnSpPr>
          <p:nvPr/>
        </p:nvCxnSpPr>
        <p:spPr>
          <a:xfrm flipV="1">
            <a:off x="2067912" y="3809999"/>
            <a:ext cx="906515" cy="588581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1747FEF-64B7-A341-9769-6A030D9A1EB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37147" y="1702676"/>
            <a:ext cx="1582853" cy="15870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5DBE97-C1E8-A248-96A2-46DE003B5DF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545347" y="2236834"/>
            <a:ext cx="1077039" cy="88812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A9C7BD-5132-EA41-9A16-53E71F9B93D0}"/>
              </a:ext>
            </a:extLst>
          </p:cNvPr>
          <p:cNvCxnSpPr>
            <a:cxnSpLocks/>
          </p:cNvCxnSpPr>
          <p:nvPr/>
        </p:nvCxnSpPr>
        <p:spPr>
          <a:xfrm>
            <a:off x="7822875" y="2680895"/>
            <a:ext cx="843903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3B757A1-2AFE-5745-98B1-1C46FE26F7C3}"/>
              </a:ext>
            </a:extLst>
          </p:cNvPr>
          <p:cNvGrpSpPr/>
          <p:nvPr/>
        </p:nvGrpSpPr>
        <p:grpSpPr>
          <a:xfrm>
            <a:off x="9115216" y="2236833"/>
            <a:ext cx="2495970" cy="979331"/>
            <a:chOff x="269424" y="769531"/>
            <a:chExt cx="11636608" cy="186204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3E087ED-0D21-5F40-B639-C3DF3F278F79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9424" y="769531"/>
              <a:ext cx="2135841" cy="18620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3E5408-F14D-0D41-B565-46A6D30AD78B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67324" y="1149489"/>
              <a:ext cx="1481050" cy="148209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9B7C201-5A6C-BF42-8A99-DD704ED0B7C8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67934" y="1020153"/>
              <a:ext cx="2036721" cy="161142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4C3EC69-3D5C-BA41-83FC-4EA7EBBEB6D9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92343" y="1084820"/>
              <a:ext cx="1640540" cy="148209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6C81DEF-A202-FF4B-BE6E-99BE8CCAA652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178832" y="1020152"/>
              <a:ext cx="1727200" cy="1611426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CE30523-054D-8E40-9245-1A09EA9B84C0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9223070" y="1823781"/>
            <a:ext cx="2018519" cy="108972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5A3652C-FD69-A84D-BD5E-76A1CB2F2D4C}"/>
              </a:ext>
            </a:extLst>
          </p:cNvPr>
          <p:cNvCxnSpPr>
            <a:cxnSpLocks/>
          </p:cNvCxnSpPr>
          <p:nvPr/>
        </p:nvCxnSpPr>
        <p:spPr>
          <a:xfrm>
            <a:off x="10117757" y="3536731"/>
            <a:ext cx="0" cy="961697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1BF9E046-D3D4-894E-BC5A-AEDD18E708B3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9557364" y="5194286"/>
            <a:ext cx="1694573" cy="12161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2E5BD4-21DE-A64F-B066-A21C1B0BDD04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354001" y="5063842"/>
            <a:ext cx="1008213" cy="9660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D1497C-D348-B24E-ADF6-2FA470C56B62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2543" y="5082210"/>
            <a:ext cx="1029139" cy="75861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006F62-0F2F-D941-B37D-6530189282FB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9179457" y="1109555"/>
            <a:ext cx="1029139" cy="75861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2E4274-D8F2-2A47-A0E4-0D581A0A2932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5487908" y="5063842"/>
            <a:ext cx="1547170" cy="129830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271B22D-8B5D-614D-9ACB-E4582D7A912E}"/>
              </a:ext>
            </a:extLst>
          </p:cNvPr>
          <p:cNvCxnSpPr>
            <a:cxnSpLocks/>
          </p:cNvCxnSpPr>
          <p:nvPr/>
        </p:nvCxnSpPr>
        <p:spPr>
          <a:xfrm flipH="1">
            <a:off x="7125169" y="5647141"/>
            <a:ext cx="1498029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6F3CE72-AB3D-C041-9064-5CC3280FB822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2866397" y="4529959"/>
            <a:ext cx="1441337" cy="1757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4D08F9-F9EB-F047-BAE7-3B21F66B9382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9878214" y="1496200"/>
            <a:ext cx="1257243" cy="97317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DF62AB3-D30C-F843-8736-997BB10D1860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6900555" y="2978783"/>
            <a:ext cx="1029139" cy="75861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9C29E82-8849-D343-8CC7-13A63F1BC8DD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5647419" y="3165305"/>
            <a:ext cx="929897" cy="8881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0A5A4F-9271-E54E-ADC7-8B72A3E382C0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7616517" y="3397362"/>
            <a:ext cx="591346" cy="53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5278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7A9F3CF-5AB4-234F-B2BB-BC7F896305A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07726" y="2207173"/>
            <a:ext cx="1750846" cy="132955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EEA79D-14D0-9F4D-A137-665149562432}"/>
              </a:ext>
            </a:extLst>
          </p:cNvPr>
          <p:cNvCxnSpPr/>
          <p:nvPr/>
        </p:nvCxnSpPr>
        <p:spPr>
          <a:xfrm flipH="1">
            <a:off x="4876800" y="1702676"/>
            <a:ext cx="73572" cy="4572000"/>
          </a:xfrm>
          <a:prstGeom prst="line">
            <a:avLst/>
          </a:prstGeom>
          <a:ln w="1270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4B9A8A6-992F-CD44-8B1F-53694B17322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6885" y="4403835"/>
            <a:ext cx="1527503" cy="158180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D00054-DB59-CD4B-8705-8A79D12BE66D}"/>
              </a:ext>
            </a:extLst>
          </p:cNvPr>
          <p:cNvCxnSpPr>
            <a:cxnSpLocks/>
          </p:cNvCxnSpPr>
          <p:nvPr/>
        </p:nvCxnSpPr>
        <p:spPr>
          <a:xfrm flipV="1">
            <a:off x="2067912" y="3809999"/>
            <a:ext cx="906515" cy="588581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1747FEF-64B7-A341-9769-6A030D9A1EB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37147" y="1702676"/>
            <a:ext cx="1582853" cy="15870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5DBE97-C1E8-A248-96A2-46DE003B5DF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545347" y="2236834"/>
            <a:ext cx="1077039" cy="88812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A9C7BD-5132-EA41-9A16-53E71F9B93D0}"/>
              </a:ext>
            </a:extLst>
          </p:cNvPr>
          <p:cNvCxnSpPr>
            <a:cxnSpLocks/>
          </p:cNvCxnSpPr>
          <p:nvPr/>
        </p:nvCxnSpPr>
        <p:spPr>
          <a:xfrm>
            <a:off x="7822875" y="2680895"/>
            <a:ext cx="843903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3B757A1-2AFE-5745-98B1-1C46FE26F7C3}"/>
              </a:ext>
            </a:extLst>
          </p:cNvPr>
          <p:cNvGrpSpPr/>
          <p:nvPr/>
        </p:nvGrpSpPr>
        <p:grpSpPr>
          <a:xfrm>
            <a:off x="9115216" y="2236833"/>
            <a:ext cx="2495970" cy="979331"/>
            <a:chOff x="269424" y="769531"/>
            <a:chExt cx="11636608" cy="186204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3E087ED-0D21-5F40-B639-C3DF3F278F79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9424" y="769531"/>
              <a:ext cx="2135841" cy="18620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3E5408-F14D-0D41-B565-46A6D30AD78B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67324" y="1149489"/>
              <a:ext cx="1481050" cy="148209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9B7C201-5A6C-BF42-8A99-DD704ED0B7C8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67934" y="1020153"/>
              <a:ext cx="2036721" cy="161142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4C3EC69-3D5C-BA41-83FC-4EA7EBBEB6D9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92343" y="1084820"/>
              <a:ext cx="1640540" cy="148209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6C81DEF-A202-FF4B-BE6E-99BE8CCAA652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178832" y="1020152"/>
              <a:ext cx="1727200" cy="1611426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CE30523-054D-8E40-9245-1A09EA9B84C0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9223070" y="1823781"/>
            <a:ext cx="2018519" cy="108972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5A3652C-FD69-A84D-BD5E-76A1CB2F2D4C}"/>
              </a:ext>
            </a:extLst>
          </p:cNvPr>
          <p:cNvCxnSpPr>
            <a:cxnSpLocks/>
          </p:cNvCxnSpPr>
          <p:nvPr/>
        </p:nvCxnSpPr>
        <p:spPr>
          <a:xfrm>
            <a:off x="10117757" y="3536731"/>
            <a:ext cx="0" cy="961697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1BF9E046-D3D4-894E-BC5A-AEDD18E708B3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9557364" y="5194286"/>
            <a:ext cx="1694573" cy="12161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2E5BD4-21DE-A64F-B066-A21C1B0BDD04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354001" y="5063842"/>
            <a:ext cx="1008213" cy="9660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D1497C-D348-B24E-ADF6-2FA470C56B62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2543" y="5082210"/>
            <a:ext cx="1029139" cy="75861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2E4274-D8F2-2A47-A0E4-0D581A0A2932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5487908" y="5063842"/>
            <a:ext cx="1547170" cy="129830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271B22D-8B5D-614D-9ACB-E4582D7A912E}"/>
              </a:ext>
            </a:extLst>
          </p:cNvPr>
          <p:cNvCxnSpPr>
            <a:cxnSpLocks/>
          </p:cNvCxnSpPr>
          <p:nvPr/>
        </p:nvCxnSpPr>
        <p:spPr>
          <a:xfrm flipH="1">
            <a:off x="7125169" y="5647141"/>
            <a:ext cx="1498029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6F3CE72-AB3D-C041-9064-5CC3280FB822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2866397" y="4529959"/>
            <a:ext cx="1441337" cy="1757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4D08F9-F9EB-F047-BAE7-3B21F66B9382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9878214" y="1496200"/>
            <a:ext cx="1257243" cy="97317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9C29E82-8849-D343-8CC7-13A63F1BC8DD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5647419" y="3165305"/>
            <a:ext cx="929897" cy="88812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05987D1-BE35-C844-BE2C-8D8368EFD3D6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10940730" y="5687803"/>
            <a:ext cx="1029139" cy="7586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FE39863-936A-7744-A44D-C5A56B5FD05D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9779911" y="5695065"/>
            <a:ext cx="1257243" cy="97317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C798670-E60C-9442-88BA-4593FBA5AE2F}"/>
              </a:ext>
            </a:extLst>
          </p:cNvPr>
          <p:cNvSpPr txBox="1"/>
          <p:nvPr/>
        </p:nvSpPr>
        <p:spPr>
          <a:xfrm>
            <a:off x="404772" y="250089"/>
            <a:ext cx="109569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2.1: Multi-threaded burgers</a:t>
            </a:r>
          </a:p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(with Locks)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5AC1EF2D-D88C-E94A-BE8F-4BCEA96C4506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9179457" y="1109555"/>
            <a:ext cx="1029139" cy="75861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9805027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7A9F3CF-5AB4-234F-B2BB-BC7F896305A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07726" y="2207173"/>
            <a:ext cx="1750846" cy="132955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EEA79D-14D0-9F4D-A137-665149562432}"/>
              </a:ext>
            </a:extLst>
          </p:cNvPr>
          <p:cNvCxnSpPr/>
          <p:nvPr/>
        </p:nvCxnSpPr>
        <p:spPr>
          <a:xfrm flipH="1">
            <a:off x="4876800" y="1702676"/>
            <a:ext cx="73572" cy="4572000"/>
          </a:xfrm>
          <a:prstGeom prst="line">
            <a:avLst/>
          </a:prstGeom>
          <a:ln w="1270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4B9A8A6-992F-CD44-8B1F-53694B17322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6885" y="4403835"/>
            <a:ext cx="1527503" cy="158180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D00054-DB59-CD4B-8705-8A79D12BE66D}"/>
              </a:ext>
            </a:extLst>
          </p:cNvPr>
          <p:cNvCxnSpPr>
            <a:cxnSpLocks/>
          </p:cNvCxnSpPr>
          <p:nvPr/>
        </p:nvCxnSpPr>
        <p:spPr>
          <a:xfrm flipV="1">
            <a:off x="2067912" y="3809999"/>
            <a:ext cx="906515" cy="588581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1747FEF-64B7-A341-9769-6A030D9A1EB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37147" y="1702676"/>
            <a:ext cx="1582853" cy="15870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5DBE97-C1E8-A248-96A2-46DE003B5DF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545347" y="2236834"/>
            <a:ext cx="1077039" cy="88812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A9C7BD-5132-EA41-9A16-53E71F9B93D0}"/>
              </a:ext>
            </a:extLst>
          </p:cNvPr>
          <p:cNvCxnSpPr>
            <a:cxnSpLocks/>
          </p:cNvCxnSpPr>
          <p:nvPr/>
        </p:nvCxnSpPr>
        <p:spPr>
          <a:xfrm>
            <a:off x="7822875" y="2680895"/>
            <a:ext cx="843903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3B757A1-2AFE-5745-98B1-1C46FE26F7C3}"/>
              </a:ext>
            </a:extLst>
          </p:cNvPr>
          <p:cNvGrpSpPr/>
          <p:nvPr/>
        </p:nvGrpSpPr>
        <p:grpSpPr>
          <a:xfrm>
            <a:off x="9115216" y="2236833"/>
            <a:ext cx="2495970" cy="979331"/>
            <a:chOff x="269424" y="769531"/>
            <a:chExt cx="11636608" cy="186204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3E087ED-0D21-5F40-B639-C3DF3F278F79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9424" y="769531"/>
              <a:ext cx="2135841" cy="18620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3E5408-F14D-0D41-B565-46A6D30AD78B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67324" y="1149489"/>
              <a:ext cx="1481050" cy="148209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9B7C201-5A6C-BF42-8A99-DD704ED0B7C8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67934" y="1020153"/>
              <a:ext cx="2036721" cy="161142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4C3EC69-3D5C-BA41-83FC-4EA7EBBEB6D9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92343" y="1084820"/>
              <a:ext cx="1640540" cy="148209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6C81DEF-A202-FF4B-BE6E-99BE8CCAA652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178832" y="1020152"/>
              <a:ext cx="1727200" cy="1611426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CE30523-054D-8E40-9245-1A09EA9B84C0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9223070" y="1823781"/>
            <a:ext cx="2018519" cy="108972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5A3652C-FD69-A84D-BD5E-76A1CB2F2D4C}"/>
              </a:ext>
            </a:extLst>
          </p:cNvPr>
          <p:cNvCxnSpPr>
            <a:cxnSpLocks/>
          </p:cNvCxnSpPr>
          <p:nvPr/>
        </p:nvCxnSpPr>
        <p:spPr>
          <a:xfrm>
            <a:off x="10117757" y="3536731"/>
            <a:ext cx="0" cy="961697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1BF9E046-D3D4-894E-BC5A-AEDD18E708B3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9557364" y="5194286"/>
            <a:ext cx="1694573" cy="12161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2E5BD4-21DE-A64F-B066-A21C1B0BDD04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354001" y="5063842"/>
            <a:ext cx="1008213" cy="9660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D1497C-D348-B24E-ADF6-2FA470C56B62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2543" y="5082210"/>
            <a:ext cx="1029139" cy="75861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006F62-0F2F-D941-B37D-6530189282FB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10411650" y="3579158"/>
            <a:ext cx="1029139" cy="75861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2E4274-D8F2-2A47-A0E4-0D581A0A2932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5487908" y="5063842"/>
            <a:ext cx="1547170" cy="129830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271B22D-8B5D-614D-9ACB-E4582D7A912E}"/>
              </a:ext>
            </a:extLst>
          </p:cNvPr>
          <p:cNvCxnSpPr>
            <a:cxnSpLocks/>
          </p:cNvCxnSpPr>
          <p:nvPr/>
        </p:nvCxnSpPr>
        <p:spPr>
          <a:xfrm flipH="1">
            <a:off x="7125169" y="5647141"/>
            <a:ext cx="1498029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6F3CE72-AB3D-C041-9064-5CC3280FB822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2866397" y="4529959"/>
            <a:ext cx="1441337" cy="175787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9C29E82-8849-D343-8CC7-13A63F1BC8DD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5647419" y="3165305"/>
            <a:ext cx="929897" cy="88812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05987D1-BE35-C844-BE2C-8D8368EFD3D6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10940730" y="5687803"/>
            <a:ext cx="1029139" cy="7586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FE39863-936A-7744-A44D-C5A56B5FD05D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9779911" y="5695065"/>
            <a:ext cx="1257243" cy="97317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599ED8F-A18A-9A49-A15B-4CDB8323D96A}"/>
              </a:ext>
            </a:extLst>
          </p:cNvPr>
          <p:cNvSpPr txBox="1"/>
          <p:nvPr/>
        </p:nvSpPr>
        <p:spPr>
          <a:xfrm>
            <a:off x="404772" y="250089"/>
            <a:ext cx="109569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2.1: Multi-threaded burgers</a:t>
            </a:r>
          </a:p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(with Locks)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629272B-E0BB-BF4D-BE97-CAE5DF17E8C3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10945041" y="4011280"/>
            <a:ext cx="591346" cy="53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009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7A9F3CF-5AB4-234F-B2BB-BC7F896305A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07726" y="2207173"/>
            <a:ext cx="1750846" cy="132955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EEA79D-14D0-9F4D-A137-665149562432}"/>
              </a:ext>
            </a:extLst>
          </p:cNvPr>
          <p:cNvCxnSpPr/>
          <p:nvPr/>
        </p:nvCxnSpPr>
        <p:spPr>
          <a:xfrm flipH="1">
            <a:off x="4876800" y="1702676"/>
            <a:ext cx="73572" cy="4572000"/>
          </a:xfrm>
          <a:prstGeom prst="line">
            <a:avLst/>
          </a:prstGeom>
          <a:ln w="1270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4B9A8A6-992F-CD44-8B1F-53694B17322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6885" y="4403835"/>
            <a:ext cx="1527503" cy="158180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D00054-DB59-CD4B-8705-8A79D12BE66D}"/>
              </a:ext>
            </a:extLst>
          </p:cNvPr>
          <p:cNvCxnSpPr>
            <a:cxnSpLocks/>
          </p:cNvCxnSpPr>
          <p:nvPr/>
        </p:nvCxnSpPr>
        <p:spPr>
          <a:xfrm flipV="1">
            <a:off x="2067912" y="3809999"/>
            <a:ext cx="906515" cy="588581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1747FEF-64B7-A341-9769-6A030D9A1EB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37147" y="1702676"/>
            <a:ext cx="1582853" cy="15870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5DBE97-C1E8-A248-96A2-46DE003B5DF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545347" y="2236834"/>
            <a:ext cx="1077039" cy="88812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A9C7BD-5132-EA41-9A16-53E71F9B93D0}"/>
              </a:ext>
            </a:extLst>
          </p:cNvPr>
          <p:cNvCxnSpPr>
            <a:cxnSpLocks/>
          </p:cNvCxnSpPr>
          <p:nvPr/>
        </p:nvCxnSpPr>
        <p:spPr>
          <a:xfrm>
            <a:off x="7822875" y="2680895"/>
            <a:ext cx="843903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3B757A1-2AFE-5745-98B1-1C46FE26F7C3}"/>
              </a:ext>
            </a:extLst>
          </p:cNvPr>
          <p:cNvGrpSpPr/>
          <p:nvPr/>
        </p:nvGrpSpPr>
        <p:grpSpPr>
          <a:xfrm>
            <a:off x="9115216" y="2236833"/>
            <a:ext cx="2495970" cy="979331"/>
            <a:chOff x="269424" y="769531"/>
            <a:chExt cx="11636608" cy="186204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3E087ED-0D21-5F40-B639-C3DF3F278F79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9424" y="769531"/>
              <a:ext cx="2135841" cy="18620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3E5408-F14D-0D41-B565-46A6D30AD78B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67324" y="1149489"/>
              <a:ext cx="1481050" cy="148209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9B7C201-5A6C-BF42-8A99-DD704ED0B7C8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67934" y="1020153"/>
              <a:ext cx="2036721" cy="161142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4C3EC69-3D5C-BA41-83FC-4EA7EBBEB6D9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92343" y="1084820"/>
              <a:ext cx="1640540" cy="148209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6C81DEF-A202-FF4B-BE6E-99BE8CCAA652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178832" y="1020152"/>
              <a:ext cx="1727200" cy="1611426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CE30523-054D-8E40-9245-1A09EA9B84C0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9223070" y="1823781"/>
            <a:ext cx="2018519" cy="108972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5A3652C-FD69-A84D-BD5E-76A1CB2F2D4C}"/>
              </a:ext>
            </a:extLst>
          </p:cNvPr>
          <p:cNvCxnSpPr>
            <a:cxnSpLocks/>
          </p:cNvCxnSpPr>
          <p:nvPr/>
        </p:nvCxnSpPr>
        <p:spPr>
          <a:xfrm>
            <a:off x="10117757" y="3536731"/>
            <a:ext cx="0" cy="961697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1BF9E046-D3D4-894E-BC5A-AEDD18E708B3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9557364" y="5194286"/>
            <a:ext cx="1694573" cy="12161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2E5BD4-21DE-A64F-B066-A21C1B0BDD04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354001" y="5063842"/>
            <a:ext cx="1008213" cy="9660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D1497C-D348-B24E-ADF6-2FA470C56B62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2543" y="5082210"/>
            <a:ext cx="1029139" cy="75861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2E4274-D8F2-2A47-A0E4-0D581A0A2932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5487908" y="5063842"/>
            <a:ext cx="1547170" cy="129830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271B22D-8B5D-614D-9ACB-E4582D7A912E}"/>
              </a:ext>
            </a:extLst>
          </p:cNvPr>
          <p:cNvCxnSpPr>
            <a:cxnSpLocks/>
          </p:cNvCxnSpPr>
          <p:nvPr/>
        </p:nvCxnSpPr>
        <p:spPr>
          <a:xfrm flipH="1">
            <a:off x="7125169" y="5647141"/>
            <a:ext cx="1498029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6F3CE72-AB3D-C041-9064-5CC3280FB822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2866397" y="4529959"/>
            <a:ext cx="1441337" cy="175787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9C29E82-8849-D343-8CC7-13A63F1BC8DD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5647419" y="3165305"/>
            <a:ext cx="929897" cy="88812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05987D1-BE35-C844-BE2C-8D8368EFD3D6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10940730" y="5687803"/>
            <a:ext cx="1029139" cy="7586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FE39863-936A-7744-A44D-C5A56B5FD05D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9779911" y="5695065"/>
            <a:ext cx="1257243" cy="97317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599ED8F-A18A-9A49-A15B-4CDB8323D96A}"/>
              </a:ext>
            </a:extLst>
          </p:cNvPr>
          <p:cNvSpPr txBox="1"/>
          <p:nvPr/>
        </p:nvSpPr>
        <p:spPr>
          <a:xfrm>
            <a:off x="404772" y="250089"/>
            <a:ext cx="109569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2.1: Multi-threaded burgers</a:t>
            </a:r>
          </a:p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(with Locks)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3E8013C-921F-0544-B0A5-91D6F2A2B54F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6130546" y="4529959"/>
            <a:ext cx="1029139" cy="7586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1B123EF-E9BE-3F40-9C3F-80720D093BD3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5632871" y="5647471"/>
            <a:ext cx="1257243" cy="97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34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7A9F3CF-5AB4-234F-B2BB-BC7F896305A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07726" y="2207173"/>
            <a:ext cx="1750846" cy="132955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EEA79D-14D0-9F4D-A137-665149562432}"/>
              </a:ext>
            </a:extLst>
          </p:cNvPr>
          <p:cNvCxnSpPr/>
          <p:nvPr/>
        </p:nvCxnSpPr>
        <p:spPr>
          <a:xfrm flipH="1">
            <a:off x="4876800" y="1702676"/>
            <a:ext cx="73572" cy="4572000"/>
          </a:xfrm>
          <a:prstGeom prst="line">
            <a:avLst/>
          </a:prstGeom>
          <a:ln w="1270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4B9A8A6-992F-CD44-8B1F-53694B17322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6885" y="4403835"/>
            <a:ext cx="1527503" cy="158180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D00054-DB59-CD4B-8705-8A79D12BE66D}"/>
              </a:ext>
            </a:extLst>
          </p:cNvPr>
          <p:cNvCxnSpPr>
            <a:cxnSpLocks/>
          </p:cNvCxnSpPr>
          <p:nvPr/>
        </p:nvCxnSpPr>
        <p:spPr>
          <a:xfrm flipV="1">
            <a:off x="2067912" y="3809999"/>
            <a:ext cx="906515" cy="588581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1747FEF-64B7-A341-9769-6A030D9A1EB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37147" y="1702676"/>
            <a:ext cx="1582853" cy="15870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5DBE97-C1E8-A248-96A2-46DE003B5DF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545347" y="2236834"/>
            <a:ext cx="1077039" cy="88812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A9C7BD-5132-EA41-9A16-53E71F9B93D0}"/>
              </a:ext>
            </a:extLst>
          </p:cNvPr>
          <p:cNvCxnSpPr>
            <a:cxnSpLocks/>
          </p:cNvCxnSpPr>
          <p:nvPr/>
        </p:nvCxnSpPr>
        <p:spPr>
          <a:xfrm>
            <a:off x="7822875" y="2680895"/>
            <a:ext cx="843903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3B757A1-2AFE-5745-98B1-1C46FE26F7C3}"/>
              </a:ext>
            </a:extLst>
          </p:cNvPr>
          <p:cNvGrpSpPr/>
          <p:nvPr/>
        </p:nvGrpSpPr>
        <p:grpSpPr>
          <a:xfrm>
            <a:off x="9115216" y="2236833"/>
            <a:ext cx="2495970" cy="979331"/>
            <a:chOff x="269424" y="769531"/>
            <a:chExt cx="11636608" cy="186204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3E087ED-0D21-5F40-B639-C3DF3F278F79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9424" y="769531"/>
              <a:ext cx="2135841" cy="18620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3E5408-F14D-0D41-B565-46A6D30AD78B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67324" y="1149489"/>
              <a:ext cx="1481050" cy="148209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9B7C201-5A6C-BF42-8A99-DD704ED0B7C8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67934" y="1020153"/>
              <a:ext cx="2036721" cy="161142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4C3EC69-3D5C-BA41-83FC-4EA7EBBEB6D9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92343" y="1084820"/>
              <a:ext cx="1640540" cy="148209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6C81DEF-A202-FF4B-BE6E-99BE8CCAA652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178832" y="1020152"/>
              <a:ext cx="1727200" cy="1611426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CE30523-054D-8E40-9245-1A09EA9B84C0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9223070" y="1823781"/>
            <a:ext cx="2018519" cy="108972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5A3652C-FD69-A84D-BD5E-76A1CB2F2D4C}"/>
              </a:ext>
            </a:extLst>
          </p:cNvPr>
          <p:cNvCxnSpPr>
            <a:cxnSpLocks/>
          </p:cNvCxnSpPr>
          <p:nvPr/>
        </p:nvCxnSpPr>
        <p:spPr>
          <a:xfrm>
            <a:off x="10117757" y="3536731"/>
            <a:ext cx="0" cy="961697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1BF9E046-D3D4-894E-BC5A-AEDD18E708B3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9557364" y="5194286"/>
            <a:ext cx="1694573" cy="12161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2E5BD4-21DE-A64F-B066-A21C1B0BDD04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354001" y="5063842"/>
            <a:ext cx="1008213" cy="9660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D1497C-D348-B24E-ADF6-2FA470C56B62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2543" y="5082210"/>
            <a:ext cx="1029139" cy="75861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2E4274-D8F2-2A47-A0E4-0D581A0A2932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5487908" y="5063842"/>
            <a:ext cx="1547170" cy="12983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41F028-4F16-B848-A695-B199FFDFE62F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7477805" y="5802347"/>
            <a:ext cx="1029139" cy="7586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271B22D-8B5D-614D-9ACB-E4582D7A912E}"/>
              </a:ext>
            </a:extLst>
          </p:cNvPr>
          <p:cNvCxnSpPr>
            <a:cxnSpLocks/>
          </p:cNvCxnSpPr>
          <p:nvPr/>
        </p:nvCxnSpPr>
        <p:spPr>
          <a:xfrm flipH="1">
            <a:off x="7125169" y="5647141"/>
            <a:ext cx="1498029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6F3CE72-AB3D-C041-9064-5CC3280FB822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2866397" y="4529959"/>
            <a:ext cx="1441337" cy="175787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9C29E82-8849-D343-8CC7-13A63F1BC8DD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5647419" y="3165305"/>
            <a:ext cx="929897" cy="88812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1B77618-78BD-3848-A836-B55C00E90D59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5731291" y="5580521"/>
            <a:ext cx="1257243" cy="97317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3B8330E-0C5D-1645-89D6-0D0242753B1B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5591554" y="4650279"/>
            <a:ext cx="1029139" cy="7586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5639C1E-1B86-FF47-9EDE-33C2F39D0426}"/>
              </a:ext>
            </a:extLst>
          </p:cNvPr>
          <p:cNvSpPr txBox="1"/>
          <p:nvPr/>
        </p:nvSpPr>
        <p:spPr>
          <a:xfrm>
            <a:off x="404772" y="250089"/>
            <a:ext cx="109569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2.1: Multi-threaded burgers</a:t>
            </a:r>
          </a:p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(with Locks)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41023155-78B9-F541-926B-217D222284ED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7324327" y="6143240"/>
            <a:ext cx="591346" cy="53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7771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28B630C0-CC35-3645-8744-EA2AC3D166A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06208" y="2004848"/>
            <a:ext cx="3892771" cy="284830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054D67F-CE26-D846-A4C8-60A722D874F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62403" y="3271345"/>
            <a:ext cx="539970" cy="4882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CD97AA1-ECB7-5C40-BF5E-37C6D10B158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446814" y="5884232"/>
            <a:ext cx="1054538" cy="7236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D968D1-7048-ED4A-A0AD-488CCE7CF316}"/>
              </a:ext>
            </a:extLst>
          </p:cNvPr>
          <p:cNvSpPr txBox="1"/>
          <p:nvPr/>
        </p:nvSpPr>
        <p:spPr>
          <a:xfrm>
            <a:off x="1110490" y="2004848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Day: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FAA08D-665E-DE40-B22E-C23EE22EA73A}"/>
              </a:ext>
            </a:extLst>
          </p:cNvPr>
          <p:cNvSpPr txBox="1"/>
          <p:nvPr/>
        </p:nvSpPr>
        <p:spPr>
          <a:xfrm>
            <a:off x="3867488" y="4861033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solidFill>
                  <a:srgbClr val="FF0000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Load: 100%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3876B7-D20B-FC4A-A4B9-F2F3F0606BE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14" y="6036632"/>
            <a:ext cx="1054538" cy="7236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2DDA89-440B-5440-837F-8DD6E360319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751614" y="6189032"/>
            <a:ext cx="1054538" cy="7236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E83F4B-1A52-5844-B1A3-9CE302B5678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843345" y="5661196"/>
            <a:ext cx="1054538" cy="7236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019214F-5AFC-CB41-8498-FDF388297C8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73" y="3278778"/>
            <a:ext cx="539970" cy="4882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A362C7-87C5-EE46-ADC9-E27FCBE4659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281779" y="4631839"/>
            <a:ext cx="539970" cy="6259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D5FE909-550C-9242-8F56-AF9C98B771F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846172" y="4624406"/>
            <a:ext cx="539970" cy="6259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7BFC0D-0DAA-7B4C-A5D9-415FBD65AEC1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278494" y="5479732"/>
            <a:ext cx="539970" cy="62595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57953DB-9AE8-C64A-9375-6B5091185E7E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910426" y="5479732"/>
            <a:ext cx="539970" cy="6259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BF51A7-4B1C-C74E-8D4C-D380C76BDBAB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278494" y="6305120"/>
            <a:ext cx="524641" cy="48828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67845DD-9425-6844-AB61-B9E4C4711DA7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935040" y="6287777"/>
            <a:ext cx="524641" cy="48828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1A87E27-E312-2A42-9229-CE74CEC3758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615516" y="5829502"/>
            <a:ext cx="1054538" cy="72369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9CDC68A-E417-1946-A4FF-A3455F7DF5F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767916" y="5981902"/>
            <a:ext cx="1054538" cy="72369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7604841-922D-AA47-9A0D-7FB05005EE5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920316" y="6134302"/>
            <a:ext cx="1054538" cy="72369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3A9E6BC-EA66-0749-807B-0AC0CFECD35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012047" y="5606466"/>
            <a:ext cx="1054538" cy="72369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1FB63E8-2059-1B43-9560-9DBC512A38F5}"/>
              </a:ext>
            </a:extLst>
          </p:cNvPr>
          <p:cNvSpPr txBox="1"/>
          <p:nvPr/>
        </p:nvSpPr>
        <p:spPr>
          <a:xfrm>
            <a:off x="3535911" y="5568737"/>
            <a:ext cx="35702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solidFill>
                  <a:srgbClr val="FF0000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Errors: 20%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B2FB8A9-D605-E143-B8ED-B18D1BD4074C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17247" y="4475777"/>
            <a:ext cx="483540" cy="49116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F634EF8-8845-9D45-98E9-F6C2E4791301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34227" y="4475777"/>
            <a:ext cx="483540" cy="4911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6C49E8-DA84-5848-BEF4-982D3C1AB73A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8425003" y="2129884"/>
            <a:ext cx="3150129" cy="30361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1C1337-0999-EF4E-AB17-C29808E61888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75415" y="4937385"/>
            <a:ext cx="986490" cy="72369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03A671F-BE00-EE48-9C07-94A69C4A8DDA}"/>
              </a:ext>
            </a:extLst>
          </p:cNvPr>
          <p:cNvSpPr txBox="1"/>
          <p:nvPr/>
        </p:nvSpPr>
        <p:spPr>
          <a:xfrm>
            <a:off x="404772" y="250089"/>
            <a:ext cx="109569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2.1: Multi-threaded burgers</a:t>
            </a:r>
          </a:p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(with Locks)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4EB710E-EB3F-7149-9DBF-98F12ED9504F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56026" y="3786754"/>
            <a:ext cx="524641" cy="54589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5ADCEE4-A1A3-B24B-AD29-B5A43773E7B7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680294" y="3781639"/>
            <a:ext cx="524641" cy="54589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A436321-5BD7-534D-9F2C-AE59BF49DA74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56026" y="3102846"/>
            <a:ext cx="524641" cy="54589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C676D44-803C-2D42-94FE-EA915FBE95AF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680294" y="3097731"/>
            <a:ext cx="524641" cy="54589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C09FF03-2998-0C49-9FE0-7F6FF4636DA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79980" y="3974128"/>
            <a:ext cx="539970" cy="48828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EE06ED0-70DB-7640-9B3D-59927CC4C02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819950" y="3981561"/>
            <a:ext cx="539970" cy="48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286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28B630C0-CC35-3645-8744-EA2AC3D166A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06208" y="2004848"/>
            <a:ext cx="3892771" cy="284830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054D67F-CE26-D846-A4C8-60A722D874F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62403" y="3271345"/>
            <a:ext cx="539970" cy="4882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CD97AA1-ECB7-5C40-BF5E-37C6D10B158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446814" y="5884232"/>
            <a:ext cx="1054538" cy="7236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D968D1-7048-ED4A-A0AD-488CCE7CF316}"/>
              </a:ext>
            </a:extLst>
          </p:cNvPr>
          <p:cNvSpPr txBox="1"/>
          <p:nvPr/>
        </p:nvSpPr>
        <p:spPr>
          <a:xfrm>
            <a:off x="1110490" y="2004848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Day: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FAA08D-665E-DE40-B22E-C23EE22EA73A}"/>
              </a:ext>
            </a:extLst>
          </p:cNvPr>
          <p:cNvSpPr txBox="1"/>
          <p:nvPr/>
        </p:nvSpPr>
        <p:spPr>
          <a:xfrm>
            <a:off x="3867488" y="4861033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solidFill>
                  <a:srgbClr val="FF0000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Load: 100%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3876B7-D20B-FC4A-A4B9-F2F3F0606BE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599214" y="6036632"/>
            <a:ext cx="1054538" cy="7236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2DDA89-440B-5440-837F-8DD6E360319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751614" y="6189032"/>
            <a:ext cx="1054538" cy="7236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E83F4B-1A52-5844-B1A3-9CE302B5678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843345" y="5661196"/>
            <a:ext cx="1054538" cy="7236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019214F-5AFC-CB41-8498-FDF388297C8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73" y="3278778"/>
            <a:ext cx="539970" cy="4882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A362C7-87C5-EE46-ADC9-E27FCBE4659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281779" y="4631839"/>
            <a:ext cx="539970" cy="6259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D5FE909-550C-9242-8F56-AF9C98B771F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846172" y="4624406"/>
            <a:ext cx="539970" cy="6259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7BFC0D-0DAA-7B4C-A5D9-415FBD65AEC1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278494" y="5479732"/>
            <a:ext cx="539970" cy="62595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57953DB-9AE8-C64A-9375-6B5091185E7E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910426" y="5479732"/>
            <a:ext cx="539970" cy="6259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BF51A7-4B1C-C74E-8D4C-D380C76BDBAB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278494" y="6305120"/>
            <a:ext cx="524641" cy="48828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67845DD-9425-6844-AB61-B9E4C4711DA7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935040" y="6287777"/>
            <a:ext cx="524641" cy="48828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1A87E27-E312-2A42-9229-CE74CEC3758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615516" y="5829502"/>
            <a:ext cx="1054538" cy="72369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9CDC68A-E417-1946-A4FF-A3455F7DF5F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767916" y="5981902"/>
            <a:ext cx="1054538" cy="72369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7604841-922D-AA47-9A0D-7FB05005EE5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920316" y="6134302"/>
            <a:ext cx="1054538" cy="72369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3A9E6BC-EA66-0749-807B-0AC0CFECD35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012047" y="5606466"/>
            <a:ext cx="1054538" cy="72369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1FB63E8-2059-1B43-9560-9DBC512A38F5}"/>
              </a:ext>
            </a:extLst>
          </p:cNvPr>
          <p:cNvSpPr txBox="1"/>
          <p:nvPr/>
        </p:nvSpPr>
        <p:spPr>
          <a:xfrm>
            <a:off x="3535911" y="5568737"/>
            <a:ext cx="35702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solidFill>
                  <a:srgbClr val="FF0000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Errors: 20%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B2FB8A9-D605-E143-B8ED-B18D1BD4074C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17247" y="4475777"/>
            <a:ext cx="483540" cy="49116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F634EF8-8845-9D45-98E9-F6C2E4791301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34227" y="4475777"/>
            <a:ext cx="483540" cy="4911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6C49E8-DA84-5848-BEF4-982D3C1AB73A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8425003" y="2129884"/>
            <a:ext cx="3150129" cy="30361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1C1337-0999-EF4E-AB17-C29808E61888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75415" y="4937385"/>
            <a:ext cx="986490" cy="72369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03A671F-BE00-EE48-9C07-94A69C4A8DDA}"/>
              </a:ext>
            </a:extLst>
          </p:cNvPr>
          <p:cNvSpPr txBox="1"/>
          <p:nvPr/>
        </p:nvSpPr>
        <p:spPr>
          <a:xfrm>
            <a:off x="404772" y="250089"/>
            <a:ext cx="109569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2.1: Multi-threaded burgers</a:t>
            </a:r>
          </a:p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(with Locks)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4EB710E-EB3F-7149-9DBF-98F12ED9504F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56026" y="3786754"/>
            <a:ext cx="524641" cy="54589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5ADCEE4-A1A3-B24B-AD29-B5A43773E7B7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680294" y="3781639"/>
            <a:ext cx="524641" cy="54589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A436321-5BD7-534D-9F2C-AE59BF49DA74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56026" y="3102846"/>
            <a:ext cx="524641" cy="54589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C676D44-803C-2D42-94FE-EA915FBE95AF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680294" y="3097731"/>
            <a:ext cx="524641" cy="54589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C09FF03-2998-0C49-9FE0-7F6FF4636DA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79980" y="3974128"/>
            <a:ext cx="539970" cy="48828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EE06ED0-70DB-7640-9B3D-59927CC4C02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819950" y="3981561"/>
            <a:ext cx="539970" cy="4882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2D2057-EEE1-A54A-9C00-0FF292FE3D01}"/>
              </a:ext>
            </a:extLst>
          </p:cNvPr>
          <p:cNvSpPr/>
          <p:nvPr/>
        </p:nvSpPr>
        <p:spPr>
          <a:xfrm>
            <a:off x="1902373" y="1166648"/>
            <a:ext cx="8639503" cy="5386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Multiple Locks</a:t>
            </a:r>
            <a:r>
              <a:rPr lang="en-US" sz="32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 </a:t>
            </a:r>
            <a:r>
              <a:rPr lang="en-US" sz="32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  <a:sym typeface="Wingdings" pitchFamily="2" charset="2"/>
              </a:rPr>
              <a:t> </a:t>
            </a:r>
            <a:r>
              <a:rPr lang="en-US" sz="3200" dirty="0">
                <a:solidFill>
                  <a:srgbClr val="FF7E79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  <a:sym typeface="Wingdings" pitchFamily="2" charset="2"/>
              </a:rPr>
              <a:t>Single Threaded</a:t>
            </a:r>
            <a:r>
              <a:rPr lang="en-US" dirty="0">
                <a:solidFill>
                  <a:srgbClr val="FF0000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  <a:sym typeface="Wingdings" pitchFamily="2" charset="2"/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2140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F77481-D387-4748-9D1F-D072AA76B7B7}"/>
              </a:ext>
            </a:extLst>
          </p:cNvPr>
          <p:cNvSpPr txBox="1"/>
          <p:nvPr/>
        </p:nvSpPr>
        <p:spPr>
          <a:xfrm>
            <a:off x="2925901" y="3203477"/>
            <a:ext cx="8494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3: Parallel burgers</a:t>
            </a:r>
          </a:p>
        </p:txBody>
      </p:sp>
    </p:spTree>
    <p:extLst>
      <p:ext uri="{BB962C8B-B14F-4D97-AF65-F5344CB8AC3E}">
        <p14:creationId xmlns:p14="http://schemas.microsoft.com/office/powerpoint/2010/main" val="962010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564FB4-E323-8A48-A6B1-36D598D3D15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69424" y="769531"/>
            <a:ext cx="2135841" cy="18620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95D59D-AA93-6940-B1E6-E5F286D9BBE1}"/>
              </a:ext>
            </a:extLst>
          </p:cNvPr>
          <p:cNvSpPr/>
          <p:nvPr/>
        </p:nvSpPr>
        <p:spPr>
          <a:xfrm>
            <a:off x="2245666" y="769531"/>
            <a:ext cx="1069524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+</a:t>
            </a:r>
            <a:endParaRPr lang="en-US" sz="1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EC93E1-B6DF-5D4F-AF48-8A899221522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567324" y="1149489"/>
            <a:ext cx="1481050" cy="1482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E38CC5-AD4A-5942-940C-1598DA376B3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967934" y="1020153"/>
            <a:ext cx="2036721" cy="16114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370D9D2-14EB-844F-966E-ABF5EF0D7C04}"/>
              </a:ext>
            </a:extLst>
          </p:cNvPr>
          <p:cNvSpPr/>
          <p:nvPr/>
        </p:nvSpPr>
        <p:spPr>
          <a:xfrm>
            <a:off x="4662419" y="769531"/>
            <a:ext cx="1069524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+</a:t>
            </a:r>
            <a:endParaRPr lang="en-US" sz="115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CA6A27-8044-A34E-90FB-B760558DAB4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892343" y="1084820"/>
            <a:ext cx="1640540" cy="148209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DAA9F7-998D-C843-B43E-DAB9C3BAA71A}"/>
              </a:ext>
            </a:extLst>
          </p:cNvPr>
          <p:cNvSpPr/>
          <p:nvPr/>
        </p:nvSpPr>
        <p:spPr>
          <a:xfrm>
            <a:off x="6940331" y="769531"/>
            <a:ext cx="1069524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+</a:t>
            </a:r>
            <a:endParaRPr lang="en-US" sz="115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942956-EEB1-ED4D-A478-371A334B2EF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178832" y="1020152"/>
            <a:ext cx="1727200" cy="161142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A23E5A9-C54A-D74F-AF8A-4A57CAAA353B}"/>
              </a:ext>
            </a:extLst>
          </p:cNvPr>
          <p:cNvSpPr/>
          <p:nvPr/>
        </p:nvSpPr>
        <p:spPr>
          <a:xfrm>
            <a:off x="9307328" y="769531"/>
            <a:ext cx="1069524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+</a:t>
            </a:r>
            <a:endParaRPr lang="en-US" sz="1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59C861-6431-7145-9BF8-F01D577F2847}"/>
              </a:ext>
            </a:extLst>
          </p:cNvPr>
          <p:cNvSpPr/>
          <p:nvPr/>
        </p:nvSpPr>
        <p:spPr>
          <a:xfrm>
            <a:off x="5506388" y="2347345"/>
            <a:ext cx="1069524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=</a:t>
            </a:r>
            <a:endParaRPr lang="en-US" sz="115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097F27-05DD-0047-99F5-F38DE2AFD39E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582846" y="3698767"/>
            <a:ext cx="3026307" cy="315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627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2867048" y="250070"/>
            <a:ext cx="8494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3: Parallel burgers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8AF831-2A5E-A74E-BDFC-2353D7AA547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161628" y="2469930"/>
            <a:ext cx="3934372" cy="37291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360FB30-FD7D-8844-B59A-B9C9D06284DE}"/>
              </a:ext>
            </a:extLst>
          </p:cNvPr>
          <p:cNvSpPr/>
          <p:nvPr/>
        </p:nvSpPr>
        <p:spPr>
          <a:xfrm>
            <a:off x="5265682" y="505483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1 Multicore Shop,</a:t>
            </a:r>
          </a:p>
          <a:p>
            <a:pPr algn="r"/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Exponential Plaza,</a:t>
            </a:r>
          </a:p>
          <a:p>
            <a:pPr algn="r"/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Concurrent City,</a:t>
            </a:r>
          </a:p>
          <a:p>
            <a:pPr algn="r"/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01248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F89ABD0-0FF4-2842-B070-085AC15A246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966841" y="2957027"/>
            <a:ext cx="2389792" cy="161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8679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2867048" y="250070"/>
            <a:ext cx="8494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3: Parallel burgers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8AF831-2A5E-A74E-BDFC-2353D7AA547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161628" y="2469930"/>
            <a:ext cx="3934372" cy="37291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360FB30-FD7D-8844-B59A-B9C9D06284DE}"/>
              </a:ext>
            </a:extLst>
          </p:cNvPr>
          <p:cNvSpPr/>
          <p:nvPr/>
        </p:nvSpPr>
        <p:spPr>
          <a:xfrm>
            <a:off x="5265682" y="5054834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3600" dirty="0">
                <a:solidFill>
                  <a:srgbClr val="FF7E79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1 Multicore Shop,</a:t>
            </a:r>
          </a:p>
          <a:p>
            <a:pPr algn="r"/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Exponential Plaza,</a:t>
            </a:r>
          </a:p>
          <a:p>
            <a:pPr algn="r"/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Concurrent City,</a:t>
            </a:r>
          </a:p>
          <a:p>
            <a:pPr algn="r"/>
            <a:r>
              <a:rPr lang="en-US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01248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F89ABD0-0FF4-2842-B070-085AC15A246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966841" y="2957027"/>
            <a:ext cx="2389792" cy="16107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2600E36-AB21-4E4B-A492-77DE04EB72B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265682" y="1334610"/>
            <a:ext cx="2642826" cy="265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873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2867048" y="250070"/>
            <a:ext cx="8494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3: Parallel burgers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1AA42F-D9B8-FC4D-B234-8AADADD24682}"/>
              </a:ext>
            </a:extLst>
          </p:cNvPr>
          <p:cNvSpPr/>
          <p:nvPr/>
        </p:nvSpPr>
        <p:spPr>
          <a:xfrm>
            <a:off x="867103" y="1140372"/>
            <a:ext cx="10457793" cy="49608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A773C6D-E590-3342-996F-0700BCE5661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56995" y="1500351"/>
            <a:ext cx="2389792" cy="1610711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18320A-344F-C247-92C5-9B9FDC7609E6}"/>
              </a:ext>
            </a:extLst>
          </p:cNvPr>
          <p:cNvCxnSpPr/>
          <p:nvPr/>
        </p:nvCxnSpPr>
        <p:spPr>
          <a:xfrm>
            <a:off x="609600" y="3620813"/>
            <a:ext cx="10909738" cy="99849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BF12448-DF25-4D43-BEB7-F825E86CF347}"/>
              </a:ext>
            </a:extLst>
          </p:cNvPr>
          <p:cNvCxnSpPr>
            <a:cxnSpLocks/>
          </p:cNvCxnSpPr>
          <p:nvPr/>
        </p:nvCxnSpPr>
        <p:spPr>
          <a:xfrm>
            <a:off x="4030717" y="1140372"/>
            <a:ext cx="0" cy="4960883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1FE94C7-7E41-AB4E-8664-F56B8833C4E9}"/>
              </a:ext>
            </a:extLst>
          </p:cNvPr>
          <p:cNvCxnSpPr>
            <a:cxnSpLocks/>
          </p:cNvCxnSpPr>
          <p:nvPr/>
        </p:nvCxnSpPr>
        <p:spPr>
          <a:xfrm>
            <a:off x="6695090" y="1190295"/>
            <a:ext cx="0" cy="4960883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AABCFFC-396E-2849-AA34-C4475A2D1E96}"/>
              </a:ext>
            </a:extLst>
          </p:cNvPr>
          <p:cNvCxnSpPr>
            <a:cxnSpLocks/>
          </p:cNvCxnSpPr>
          <p:nvPr/>
        </p:nvCxnSpPr>
        <p:spPr>
          <a:xfrm>
            <a:off x="9186041" y="1190294"/>
            <a:ext cx="0" cy="4960883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43822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2867048" y="250070"/>
            <a:ext cx="8494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3: Parallel burgers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1AA42F-D9B8-FC4D-B234-8AADADD24682}"/>
              </a:ext>
            </a:extLst>
          </p:cNvPr>
          <p:cNvSpPr/>
          <p:nvPr/>
        </p:nvSpPr>
        <p:spPr>
          <a:xfrm>
            <a:off x="867103" y="1140372"/>
            <a:ext cx="10457793" cy="49608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A773C6D-E590-3342-996F-0700BCE5661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56995" y="1500351"/>
            <a:ext cx="2389792" cy="1610711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18320A-344F-C247-92C5-9B9FDC7609E6}"/>
              </a:ext>
            </a:extLst>
          </p:cNvPr>
          <p:cNvCxnSpPr/>
          <p:nvPr/>
        </p:nvCxnSpPr>
        <p:spPr>
          <a:xfrm>
            <a:off x="609600" y="3620813"/>
            <a:ext cx="10909738" cy="99849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BF12448-DF25-4D43-BEB7-F825E86CF347}"/>
              </a:ext>
            </a:extLst>
          </p:cNvPr>
          <p:cNvCxnSpPr>
            <a:cxnSpLocks/>
          </p:cNvCxnSpPr>
          <p:nvPr/>
        </p:nvCxnSpPr>
        <p:spPr>
          <a:xfrm>
            <a:off x="4030717" y="1140372"/>
            <a:ext cx="0" cy="4960883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1FE94C7-7E41-AB4E-8664-F56B8833C4E9}"/>
              </a:ext>
            </a:extLst>
          </p:cNvPr>
          <p:cNvCxnSpPr>
            <a:cxnSpLocks/>
          </p:cNvCxnSpPr>
          <p:nvPr/>
        </p:nvCxnSpPr>
        <p:spPr>
          <a:xfrm>
            <a:off x="6695090" y="1190295"/>
            <a:ext cx="0" cy="4960883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AABCFFC-396E-2849-AA34-C4475A2D1E96}"/>
              </a:ext>
            </a:extLst>
          </p:cNvPr>
          <p:cNvCxnSpPr>
            <a:cxnSpLocks/>
          </p:cNvCxnSpPr>
          <p:nvPr/>
        </p:nvCxnSpPr>
        <p:spPr>
          <a:xfrm>
            <a:off x="9186041" y="1190294"/>
            <a:ext cx="0" cy="4960883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FF520D3-AFCD-144A-B80E-5D584955F394}"/>
              </a:ext>
            </a:extLst>
          </p:cNvPr>
          <p:cNvSpPr/>
          <p:nvPr/>
        </p:nvSpPr>
        <p:spPr>
          <a:xfrm>
            <a:off x="1646764" y="2760250"/>
            <a:ext cx="19342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100%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D4C7A37-B216-0D4B-BC3E-875AB8CC2372}"/>
              </a:ext>
            </a:extLst>
          </p:cNvPr>
          <p:cNvSpPr/>
          <p:nvPr/>
        </p:nvSpPr>
        <p:spPr>
          <a:xfrm>
            <a:off x="4795156" y="2241909"/>
            <a:ext cx="110799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accent6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0%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696081-18A3-CB43-9A34-A65DB8F8BB50}"/>
              </a:ext>
            </a:extLst>
          </p:cNvPr>
          <p:cNvSpPr/>
          <p:nvPr/>
        </p:nvSpPr>
        <p:spPr>
          <a:xfrm>
            <a:off x="7227505" y="2175962"/>
            <a:ext cx="110799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accent6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0%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C5D476E-37A3-C74E-938D-F77F311CBB42}"/>
              </a:ext>
            </a:extLst>
          </p:cNvPr>
          <p:cNvSpPr/>
          <p:nvPr/>
        </p:nvSpPr>
        <p:spPr>
          <a:xfrm>
            <a:off x="9614693" y="2159084"/>
            <a:ext cx="110799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accent6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0%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9895FC-9EEA-F74C-9E69-9E4D3CD307C4}"/>
              </a:ext>
            </a:extLst>
          </p:cNvPr>
          <p:cNvSpPr/>
          <p:nvPr/>
        </p:nvSpPr>
        <p:spPr>
          <a:xfrm>
            <a:off x="1759052" y="4403127"/>
            <a:ext cx="110799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accent6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0%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5A22ECE-9414-ED45-A034-3F33095B2E14}"/>
              </a:ext>
            </a:extLst>
          </p:cNvPr>
          <p:cNvSpPr/>
          <p:nvPr/>
        </p:nvSpPr>
        <p:spPr>
          <a:xfrm>
            <a:off x="4822656" y="4403126"/>
            <a:ext cx="110799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accent6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0%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C5A5B5-C5E4-5B4F-AC33-12F0DCFB3ECC}"/>
              </a:ext>
            </a:extLst>
          </p:cNvPr>
          <p:cNvSpPr/>
          <p:nvPr/>
        </p:nvSpPr>
        <p:spPr>
          <a:xfrm>
            <a:off x="7453263" y="4403126"/>
            <a:ext cx="110799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accent6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0%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4118C61-B0A2-7C47-A343-BF6884BD383B}"/>
              </a:ext>
            </a:extLst>
          </p:cNvPr>
          <p:cNvSpPr/>
          <p:nvPr/>
        </p:nvSpPr>
        <p:spPr>
          <a:xfrm>
            <a:off x="9701471" y="4416264"/>
            <a:ext cx="110799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accent6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0%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3443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2867048" y="250070"/>
            <a:ext cx="8494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3: Parallel burgers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8B630C0-CC35-3645-8744-EA2AC3D166A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73823" y="1542392"/>
            <a:ext cx="2389792" cy="16107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32BC11-E9EE-F247-AE69-02966F5C38C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574830" y="1542392"/>
            <a:ext cx="2389792" cy="16107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25BBE4-F6D3-3E44-A03A-263A5A67EF6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73823" y="3737539"/>
            <a:ext cx="2389792" cy="16107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7863A4-7B97-7745-88EE-749CC786DB9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06208" y="3656285"/>
            <a:ext cx="2389792" cy="16107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DF370D-DEDC-7D42-91DE-899FE823CC3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528237" y="1542392"/>
            <a:ext cx="2389792" cy="16107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BC9A26-BC84-674D-AE61-A949C895CAF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528237" y="3737538"/>
            <a:ext cx="2389792" cy="16107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9C3AA7-02F0-1D4F-B28E-70BA29EFB8E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58347" y="1542391"/>
            <a:ext cx="2389792" cy="16107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F6D690C-64CD-3543-821B-8EDAF4BA409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58347" y="3704898"/>
            <a:ext cx="2389792" cy="161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656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2867048" y="250070"/>
            <a:ext cx="8494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3: Parallel burgers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8B630C0-CC35-3645-8744-EA2AC3D166A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923222" y="2300449"/>
            <a:ext cx="683174" cy="5360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32BC11-E9EE-F247-AE69-02966F5C38C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929236" y="2300450"/>
            <a:ext cx="683174" cy="5360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25BBE4-F6D3-3E44-A03A-263A5A67EF6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791844" y="3193626"/>
            <a:ext cx="683174" cy="5360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7863A4-7B97-7745-88EE-749CC786DB9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929236" y="3112373"/>
            <a:ext cx="683174" cy="5360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DF370D-DEDC-7D42-91DE-899FE823CC3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935250" y="2300450"/>
            <a:ext cx="683174" cy="5360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BC9A26-BC84-674D-AE61-A949C895CAF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803872" y="3193626"/>
            <a:ext cx="683174" cy="5360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9C3AA7-02F0-1D4F-B28E-70BA29EFB8E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809886" y="2300449"/>
            <a:ext cx="683174" cy="5360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F6D690C-64CD-3543-821B-8EDAF4BA409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678508" y="3160986"/>
            <a:ext cx="683174" cy="5360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6EB3F36-F83D-8B4C-9AEB-E62D37D5FE1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6298" y="1995129"/>
            <a:ext cx="539970" cy="4882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AB24A53-4CB3-9140-A1F7-12EE008E288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16268" y="2002562"/>
            <a:ext cx="539970" cy="4882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1ACA0B5-BAAA-D043-B5D9-A9D25081775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95674" y="3355623"/>
            <a:ext cx="539970" cy="6259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F942427-13C2-E84C-BED9-3FA064BEC9E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60067" y="3348190"/>
            <a:ext cx="539970" cy="6259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07D51F-2C8A-C04A-8EB7-974A0F98786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92389" y="4203516"/>
            <a:ext cx="539970" cy="62595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1DB0C6F-FEEA-0A40-AE25-888253EF9943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24321" y="4203516"/>
            <a:ext cx="539970" cy="62595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EA667F2-4633-844E-A992-48970CCDD814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92389" y="5028904"/>
            <a:ext cx="524641" cy="48828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FE173A2-172A-5243-B260-F543430072B6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048935" y="5011561"/>
            <a:ext cx="524641" cy="48828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804A395-5BC2-DC4D-9948-E9B827D21D9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93875" y="2697912"/>
            <a:ext cx="539970" cy="48828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C878E54-0039-0C4F-BE41-E2E60758556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3845" y="2705345"/>
            <a:ext cx="539970" cy="48828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C68DD84-B1C3-4345-90D9-96E3BCB8758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647552" y="2002562"/>
            <a:ext cx="539970" cy="48828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DF21BF6-3F20-9846-93DD-28E62001A32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187522" y="2009995"/>
            <a:ext cx="539970" cy="48828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0B974C6-D166-B649-8807-4CAC96B413E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566928" y="3363056"/>
            <a:ext cx="539970" cy="62595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5BC22B2-C4D3-E84D-A9B8-474EBB76160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131321" y="3355623"/>
            <a:ext cx="539970" cy="62595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8F7F395-B3F3-F34A-8A46-CC024F49C3E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563643" y="4210949"/>
            <a:ext cx="539970" cy="62595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1558441-651F-FD4A-AAB3-7C14ADB71A1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195575" y="4210949"/>
            <a:ext cx="539970" cy="62595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E14E7F3-CA9F-454D-B1D9-6F16B2D38CFA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563643" y="5036337"/>
            <a:ext cx="524641" cy="48828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341A72-FF64-7B49-B66C-E650EFA96824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220189" y="5018994"/>
            <a:ext cx="524641" cy="48828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1554E15-35C5-8641-8A6C-06B7AE90783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565129" y="2705345"/>
            <a:ext cx="539970" cy="48828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BAF2363-EFCA-4445-9DCF-C1A1A159B2E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105099" y="2712778"/>
            <a:ext cx="539970" cy="48828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406ED48-709F-9D45-80C1-FDFC4B96D51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918567" y="1982360"/>
            <a:ext cx="539970" cy="48828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9198AD1-45F6-BF42-9AFA-E0D0369E63F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458537" y="1989793"/>
            <a:ext cx="539970" cy="48828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54B34FC-5A22-4746-AA1B-FC87F2E856E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837943" y="3342854"/>
            <a:ext cx="539970" cy="62595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B3B3726-A7BD-124C-9E55-4D1631041D1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402336" y="3335421"/>
            <a:ext cx="539970" cy="62595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05AC212-D1AD-6E48-8DB9-90D468946DC3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834658" y="4190747"/>
            <a:ext cx="539970" cy="62595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88B0215-55EA-0046-B2DE-59BCEFD30E2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466590" y="4190747"/>
            <a:ext cx="539970" cy="62595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A4BC320-D8ED-3C44-884E-DDAB6150B0E7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834658" y="5016135"/>
            <a:ext cx="524641" cy="48828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5891A4A-0696-5E4C-9621-238047758E86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491204" y="4998792"/>
            <a:ext cx="524641" cy="48828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7312028-7968-1148-B8D9-F5BA2EC4501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836144" y="2685143"/>
            <a:ext cx="539970" cy="4882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B5410CC-6162-F747-87B6-F0F5B13F4AA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376114" y="2692576"/>
            <a:ext cx="539970" cy="48828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E3A2584-6733-A248-B537-1D1A52B6222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149626" y="1965017"/>
            <a:ext cx="539970" cy="48828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682356DE-2E8B-5041-AADF-F23C64A5533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689596" y="1972450"/>
            <a:ext cx="539970" cy="48828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C439400-66CB-084B-A67A-437F1BE0C62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069002" y="3325511"/>
            <a:ext cx="539970" cy="62595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2003006-B453-B14A-9283-415295232FC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633395" y="3318078"/>
            <a:ext cx="539970" cy="62595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6DB0A6B-C279-A741-ADCF-CBD1170E7BD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065717" y="4173404"/>
            <a:ext cx="539970" cy="62595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83DA1F6-F2F3-8748-B7B3-56F50803474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697649" y="4173404"/>
            <a:ext cx="539970" cy="62595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0EA851B-007F-B841-B52B-17F715B542CF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065717" y="4998792"/>
            <a:ext cx="524641" cy="48828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A44970E-ED72-724B-B8E3-DB03100374FA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722263" y="4981449"/>
            <a:ext cx="524641" cy="48828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273243EE-4557-3646-A53D-CB71BA9D840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067203" y="2667800"/>
            <a:ext cx="539970" cy="48828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CD38DCD-A291-4040-B99D-54A9F462235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607173" y="2675233"/>
            <a:ext cx="539970" cy="48828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D30789BD-F7A6-D84B-A9FB-18E80124D88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452372" y="1847998"/>
            <a:ext cx="539970" cy="48828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ECF0DC2-16F8-9C4F-80E1-0391985FE3F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92342" y="1855431"/>
            <a:ext cx="539970" cy="48828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B367E97-1F2D-6A47-B60C-2C0C616D210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71748" y="3208492"/>
            <a:ext cx="539970" cy="625958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07E56BA-5D26-A345-B1E3-1E95771AE60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936141" y="3201059"/>
            <a:ext cx="539970" cy="625958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7F7A84E7-0A4B-4C40-BF74-E37D5FB0612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368463" y="4056385"/>
            <a:ext cx="539970" cy="62595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697FC5B-2E6D-CD40-A8CE-9682F4B04D6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000395" y="4056385"/>
            <a:ext cx="539970" cy="625958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D12B88A-2F8E-CE42-8262-5FBED52EC789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368463" y="4881773"/>
            <a:ext cx="524641" cy="48828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A1D3AA6D-1430-8041-B76E-0145D0E3C06F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025009" y="4864430"/>
            <a:ext cx="524641" cy="48828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8924707-2710-D344-AA4E-A57DD6B5B81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69949" y="2550781"/>
            <a:ext cx="539970" cy="48828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DC3E435-FAB5-2345-9AB7-5D1B9EB8256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09919" y="2558214"/>
            <a:ext cx="539970" cy="48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507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2867048" y="250070"/>
            <a:ext cx="8494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3: Parallel burgers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8B630C0-CC35-3645-8744-EA2AC3D166A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923222" y="2300449"/>
            <a:ext cx="683174" cy="5360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32BC11-E9EE-F247-AE69-02966F5C38C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929236" y="2300450"/>
            <a:ext cx="683174" cy="5360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25BBE4-F6D3-3E44-A03A-263A5A67EF6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791844" y="3193626"/>
            <a:ext cx="683174" cy="5360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7863A4-7B97-7745-88EE-749CC786DB9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929236" y="3112373"/>
            <a:ext cx="683174" cy="5360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DF370D-DEDC-7D42-91DE-899FE823CC3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935250" y="2300450"/>
            <a:ext cx="683174" cy="5360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BC9A26-BC84-674D-AE61-A949C895CAF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803872" y="3193626"/>
            <a:ext cx="683174" cy="5360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9C3AA7-02F0-1D4F-B28E-70BA29EFB8E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809886" y="2300449"/>
            <a:ext cx="683174" cy="5360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F6D690C-64CD-3543-821B-8EDAF4BA409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678508" y="3160986"/>
            <a:ext cx="683174" cy="5360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6EB3F36-F83D-8B4C-9AEB-E62D37D5FE1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6298" y="1995129"/>
            <a:ext cx="539970" cy="4882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AB24A53-4CB3-9140-A1F7-12EE008E288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16268" y="2002562"/>
            <a:ext cx="539970" cy="4882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1ACA0B5-BAAA-D043-B5D9-A9D25081775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95674" y="3355623"/>
            <a:ext cx="539970" cy="6259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F942427-13C2-E84C-BED9-3FA064BEC9E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60067" y="3348190"/>
            <a:ext cx="539970" cy="6259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07D51F-2C8A-C04A-8EB7-974A0F98786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92389" y="4203516"/>
            <a:ext cx="539970" cy="62595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1DB0C6F-FEEA-0A40-AE25-888253EF9943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24321" y="4203516"/>
            <a:ext cx="539970" cy="62595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EA667F2-4633-844E-A992-48970CCDD814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92389" y="5028904"/>
            <a:ext cx="524641" cy="48828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FE173A2-172A-5243-B260-F543430072B6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048935" y="5011561"/>
            <a:ext cx="524641" cy="48828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804A395-5BC2-DC4D-9948-E9B827D21D9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93875" y="2697912"/>
            <a:ext cx="539970" cy="48828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C878E54-0039-0C4F-BE41-E2E60758556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3845" y="2705345"/>
            <a:ext cx="539970" cy="48828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C68DD84-B1C3-4345-90D9-96E3BCB8758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647552" y="2002562"/>
            <a:ext cx="539970" cy="48828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DF21BF6-3F20-9846-93DD-28E62001A32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187522" y="2009995"/>
            <a:ext cx="539970" cy="48828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0B974C6-D166-B649-8807-4CAC96B413E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566928" y="3363056"/>
            <a:ext cx="539970" cy="62595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5BC22B2-C4D3-E84D-A9B8-474EBB76160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131321" y="3355623"/>
            <a:ext cx="539970" cy="62595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8F7F395-B3F3-F34A-8A46-CC024F49C3E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563643" y="4210949"/>
            <a:ext cx="539970" cy="62595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1558441-651F-FD4A-AAB3-7C14ADB71A1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195575" y="4210949"/>
            <a:ext cx="539970" cy="62595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E14E7F3-CA9F-454D-B1D9-6F16B2D38CFA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563643" y="5036337"/>
            <a:ext cx="524641" cy="48828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341A72-FF64-7B49-B66C-E650EFA96824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220189" y="5018994"/>
            <a:ext cx="524641" cy="48828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1554E15-35C5-8641-8A6C-06B7AE90783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565129" y="2705345"/>
            <a:ext cx="539970" cy="48828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BAF2363-EFCA-4445-9DCF-C1A1A159B2E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105099" y="2712778"/>
            <a:ext cx="539970" cy="48828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406ED48-709F-9D45-80C1-FDFC4B96D51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918567" y="1982360"/>
            <a:ext cx="539970" cy="48828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9198AD1-45F6-BF42-9AFA-E0D0369E63F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458537" y="1989793"/>
            <a:ext cx="539970" cy="48828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54B34FC-5A22-4746-AA1B-FC87F2E856E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837943" y="3342854"/>
            <a:ext cx="539970" cy="62595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B3B3726-A7BD-124C-9E55-4D1631041D1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402336" y="3335421"/>
            <a:ext cx="539970" cy="62595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05AC212-D1AD-6E48-8DB9-90D468946DC3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834658" y="4190747"/>
            <a:ext cx="539970" cy="62595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88B0215-55EA-0046-B2DE-59BCEFD30E2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466590" y="4190747"/>
            <a:ext cx="539970" cy="62595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A4BC320-D8ED-3C44-884E-DDAB6150B0E7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834658" y="5016135"/>
            <a:ext cx="524641" cy="48828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5891A4A-0696-5E4C-9621-238047758E86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491204" y="4998792"/>
            <a:ext cx="524641" cy="48828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7312028-7968-1148-B8D9-F5BA2EC4501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836144" y="2685143"/>
            <a:ext cx="539970" cy="4882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B5410CC-6162-F747-87B6-F0F5B13F4AA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376114" y="2692576"/>
            <a:ext cx="539970" cy="48828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E3A2584-6733-A248-B537-1D1A52B6222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149626" y="1965017"/>
            <a:ext cx="539970" cy="48828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682356DE-2E8B-5041-AADF-F23C64A5533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689596" y="1972450"/>
            <a:ext cx="539970" cy="48828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C439400-66CB-084B-A67A-437F1BE0C62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069002" y="3325511"/>
            <a:ext cx="539970" cy="62595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2003006-B453-B14A-9283-415295232FC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633395" y="3318078"/>
            <a:ext cx="539970" cy="62595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6DB0A6B-C279-A741-ADCF-CBD1170E7BD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065717" y="4173404"/>
            <a:ext cx="539970" cy="62595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83DA1F6-F2F3-8748-B7B3-56F50803474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697649" y="4173404"/>
            <a:ext cx="539970" cy="62595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0EA851B-007F-B841-B52B-17F715B542CF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065717" y="4998792"/>
            <a:ext cx="524641" cy="48828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A44970E-ED72-724B-B8E3-DB03100374FA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722263" y="4981449"/>
            <a:ext cx="524641" cy="48828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273243EE-4557-3646-A53D-CB71BA9D840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067203" y="2667800"/>
            <a:ext cx="539970" cy="48828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CD38DCD-A291-4040-B99D-54A9F462235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607173" y="2675233"/>
            <a:ext cx="539970" cy="48828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D30789BD-F7A6-D84B-A9FB-18E80124D88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452372" y="1847998"/>
            <a:ext cx="539970" cy="48828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ECF0DC2-16F8-9C4F-80E1-0391985FE3F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92342" y="1855431"/>
            <a:ext cx="539970" cy="48828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B367E97-1F2D-6A47-B60C-2C0C616D210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71748" y="3208492"/>
            <a:ext cx="539970" cy="625958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07E56BA-5D26-A345-B1E3-1E95771AE60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936141" y="3201059"/>
            <a:ext cx="539970" cy="625958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7F7A84E7-0A4B-4C40-BF74-E37D5FB0612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368463" y="4056385"/>
            <a:ext cx="539970" cy="62595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697FC5B-2E6D-CD40-A8CE-9682F4B04D6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000395" y="4056385"/>
            <a:ext cx="539970" cy="625958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D12B88A-2F8E-CE42-8262-5FBED52EC789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368463" y="4881773"/>
            <a:ext cx="524641" cy="48828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A1D3AA6D-1430-8041-B76E-0145D0E3C06F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025009" y="4864430"/>
            <a:ext cx="524641" cy="48828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8924707-2710-D344-AA4E-A57DD6B5B81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69949" y="2550781"/>
            <a:ext cx="539970" cy="48828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DC3E435-FAB5-2345-9AB7-5D1B9EB8256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09919" y="2558214"/>
            <a:ext cx="539970" cy="48828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D2763539-5F83-5045-AB32-F27303E39597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609059" y="957956"/>
            <a:ext cx="4316248" cy="4672724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A0412238-D941-0546-B5C9-87A9FA9F3C8C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968544" y="5775066"/>
            <a:ext cx="1475041" cy="1508516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67F09A80-A8E5-E548-B22E-3C015A0E09AF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511344" y="5317866"/>
            <a:ext cx="1475041" cy="1508516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8B4DF7CE-7721-3249-9DCA-C8509E5394CE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663744" y="5470266"/>
            <a:ext cx="1475041" cy="1508516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7D339D9F-1643-0243-89D2-4E5A6D1A0CB7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816144" y="5622666"/>
            <a:ext cx="1475041" cy="1508516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6523FE5F-8AC2-D347-B899-6819D9A6B402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950834" y="4974708"/>
            <a:ext cx="1475041" cy="1508516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75FBC1F6-29E5-994D-BD24-121D9945BF5A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103234" y="5127108"/>
            <a:ext cx="1475041" cy="1508516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261C7036-0218-5745-A4E9-E08D7BC8BEC4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255634" y="5279508"/>
            <a:ext cx="1475041" cy="1508516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193C5A7B-AE05-CD44-83EA-33232ED15A93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408034" y="5431908"/>
            <a:ext cx="1475041" cy="1508516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F9A74548-ECE1-5F4D-8523-F6D5FACDB0EF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560434" y="5584308"/>
            <a:ext cx="1475041" cy="1508516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EB9EF67A-349D-254A-A1C0-19AFCA06E1EC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491007" y="4739884"/>
            <a:ext cx="1475041" cy="1508516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FEB368DA-BE0C-5F42-A53D-5BCB2BB56EAB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643407" y="4892284"/>
            <a:ext cx="1475041" cy="1508516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24DFDAB4-8675-574E-B1D5-4D26084E47BE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795807" y="5044684"/>
            <a:ext cx="1475041" cy="1508516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E3756F25-5236-7F43-B03C-B766E76F49EB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948207" y="5197084"/>
            <a:ext cx="1475041" cy="1508516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E9A38B83-5F14-614D-A951-47C82C9E1DB5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0100607" y="5349484"/>
            <a:ext cx="1475041" cy="1508516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63088E4C-20E7-CD46-9EAB-7C06A438A5A6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466137" y="4162950"/>
            <a:ext cx="1475041" cy="1508516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2E06950-E3FA-B04D-BE65-F2B234A8F651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618537" y="4315350"/>
            <a:ext cx="1475041" cy="1508516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CD799743-80CA-0647-8CE6-BDBFCAE7991B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770937" y="4467750"/>
            <a:ext cx="1475041" cy="1508516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232D375E-CA3B-DA45-AC84-6137DA3110A1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923337" y="4620150"/>
            <a:ext cx="1475041" cy="1508516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2AE85B6B-EA2C-144E-8CB5-FF2768E5F91F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075737" y="4772550"/>
            <a:ext cx="1475041" cy="1508516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2AB13DA0-0A44-E443-A89A-8A3D93D36F56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240388" y="3757550"/>
            <a:ext cx="1475041" cy="1508516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00A0A1D0-43D9-964F-AEA5-BD7370FFD12B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392788" y="3909950"/>
            <a:ext cx="1475041" cy="1508516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79410B4D-5F05-6140-82FD-6DA09FF3B0CA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545188" y="4062350"/>
            <a:ext cx="1475041" cy="1508516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7A77C7C9-1CDB-7943-9639-5F18D3769E0F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697588" y="4214750"/>
            <a:ext cx="1475041" cy="1508516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1DE39FAF-036A-9540-B533-E8BB40770732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849988" y="4367150"/>
            <a:ext cx="1475041" cy="150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946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2867048" y="250070"/>
            <a:ext cx="8494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3: Parallel burgers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8B630C0-CC35-3645-8744-EA2AC3D166A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923222" y="2300449"/>
            <a:ext cx="683174" cy="5360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32BC11-E9EE-F247-AE69-02966F5C38C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929236" y="2300450"/>
            <a:ext cx="683174" cy="5360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25BBE4-F6D3-3E44-A03A-263A5A67EF6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791844" y="3193626"/>
            <a:ext cx="683174" cy="5360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7863A4-7B97-7745-88EE-749CC786DB9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929236" y="3112373"/>
            <a:ext cx="683174" cy="5360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DF370D-DEDC-7D42-91DE-899FE823CC3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935250" y="2300450"/>
            <a:ext cx="683174" cy="5360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BC9A26-BC84-674D-AE61-A949C895CAF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803872" y="3193626"/>
            <a:ext cx="683174" cy="5360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9C3AA7-02F0-1D4F-B28E-70BA29EFB8E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809886" y="2300449"/>
            <a:ext cx="683174" cy="5360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F6D690C-64CD-3543-821B-8EDAF4BA409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678508" y="3160986"/>
            <a:ext cx="683174" cy="5360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6EB3F36-F83D-8B4C-9AEB-E62D37D5FE1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6298" y="1995129"/>
            <a:ext cx="539970" cy="4882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AB24A53-4CB3-9140-A1F7-12EE008E288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16268" y="2002562"/>
            <a:ext cx="539970" cy="4882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1ACA0B5-BAAA-D043-B5D9-A9D25081775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95674" y="3355623"/>
            <a:ext cx="539970" cy="6259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F942427-13C2-E84C-BED9-3FA064BEC9E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60067" y="3348190"/>
            <a:ext cx="539970" cy="6259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07D51F-2C8A-C04A-8EB7-974A0F98786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92389" y="4203516"/>
            <a:ext cx="539970" cy="62595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1DB0C6F-FEEA-0A40-AE25-888253EF9943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24321" y="4203516"/>
            <a:ext cx="539970" cy="62595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EA667F2-4633-844E-A992-48970CCDD814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92389" y="5028904"/>
            <a:ext cx="524641" cy="48828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FE173A2-172A-5243-B260-F543430072B6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048935" y="5011561"/>
            <a:ext cx="524641" cy="48828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804A395-5BC2-DC4D-9948-E9B827D21D9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93875" y="2697912"/>
            <a:ext cx="539970" cy="48828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C878E54-0039-0C4F-BE41-E2E60758556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3845" y="2705345"/>
            <a:ext cx="539970" cy="48828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C68DD84-B1C3-4345-90D9-96E3BCB8758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647552" y="2002562"/>
            <a:ext cx="539970" cy="48828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DF21BF6-3F20-9846-93DD-28E62001A32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187522" y="2009995"/>
            <a:ext cx="539970" cy="48828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0B974C6-D166-B649-8807-4CAC96B413E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566928" y="3363056"/>
            <a:ext cx="539970" cy="62595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5BC22B2-C4D3-E84D-A9B8-474EBB76160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131321" y="3355623"/>
            <a:ext cx="539970" cy="62595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8F7F395-B3F3-F34A-8A46-CC024F49C3E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563643" y="4210949"/>
            <a:ext cx="539970" cy="62595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1558441-651F-FD4A-AAB3-7C14ADB71A1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195575" y="4210949"/>
            <a:ext cx="539970" cy="62595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E14E7F3-CA9F-454D-B1D9-6F16B2D38CFA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563643" y="5036337"/>
            <a:ext cx="524641" cy="48828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341A72-FF64-7B49-B66C-E650EFA96824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220189" y="5018994"/>
            <a:ext cx="524641" cy="48828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1554E15-35C5-8641-8A6C-06B7AE90783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565129" y="2705345"/>
            <a:ext cx="539970" cy="48828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BAF2363-EFCA-4445-9DCF-C1A1A159B2E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105099" y="2712778"/>
            <a:ext cx="539970" cy="48828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406ED48-709F-9D45-80C1-FDFC4B96D51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918567" y="1982360"/>
            <a:ext cx="539970" cy="48828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9198AD1-45F6-BF42-9AFA-E0D0369E63F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458537" y="1989793"/>
            <a:ext cx="539970" cy="48828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54B34FC-5A22-4746-AA1B-FC87F2E856E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837943" y="3342854"/>
            <a:ext cx="539970" cy="62595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B3B3726-A7BD-124C-9E55-4D1631041D1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402336" y="3335421"/>
            <a:ext cx="539970" cy="62595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05AC212-D1AD-6E48-8DB9-90D468946DC3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834658" y="4190747"/>
            <a:ext cx="539970" cy="62595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88B0215-55EA-0046-B2DE-59BCEFD30E2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466590" y="4190747"/>
            <a:ext cx="539970" cy="62595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A4BC320-D8ED-3C44-884E-DDAB6150B0E7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834658" y="5016135"/>
            <a:ext cx="524641" cy="48828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5891A4A-0696-5E4C-9621-238047758E86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491204" y="4998792"/>
            <a:ext cx="524641" cy="48828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7312028-7968-1148-B8D9-F5BA2EC4501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836144" y="2685143"/>
            <a:ext cx="539970" cy="4882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B5410CC-6162-F747-87B6-F0F5B13F4AA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376114" y="2692576"/>
            <a:ext cx="539970" cy="48828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E3A2584-6733-A248-B537-1D1A52B6222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149626" y="1965017"/>
            <a:ext cx="539970" cy="48828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682356DE-2E8B-5041-AADF-F23C64A5533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689596" y="1972450"/>
            <a:ext cx="539970" cy="48828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C439400-66CB-084B-A67A-437F1BE0C62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069002" y="3325511"/>
            <a:ext cx="539970" cy="62595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2003006-B453-B14A-9283-415295232FC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633395" y="3318078"/>
            <a:ext cx="539970" cy="62595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6DB0A6B-C279-A741-ADCF-CBD1170E7BD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065717" y="4173404"/>
            <a:ext cx="539970" cy="62595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83DA1F6-F2F3-8748-B7B3-56F50803474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697649" y="4173404"/>
            <a:ext cx="539970" cy="62595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0EA851B-007F-B841-B52B-17F715B542CF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065717" y="4998792"/>
            <a:ext cx="524641" cy="48828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A44970E-ED72-724B-B8E3-DB03100374FA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722263" y="4981449"/>
            <a:ext cx="524641" cy="48828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273243EE-4557-3646-A53D-CB71BA9D840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067203" y="2667800"/>
            <a:ext cx="539970" cy="48828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CD38DCD-A291-4040-B99D-54A9F462235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607173" y="2675233"/>
            <a:ext cx="539970" cy="48828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D30789BD-F7A6-D84B-A9FB-18E80124D88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452372" y="1847998"/>
            <a:ext cx="539970" cy="48828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ECF0DC2-16F8-9C4F-80E1-0391985FE3F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92342" y="1855431"/>
            <a:ext cx="539970" cy="48828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B367E97-1F2D-6A47-B60C-2C0C616D210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71748" y="3208492"/>
            <a:ext cx="539970" cy="625958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07E56BA-5D26-A345-B1E3-1E95771AE60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936141" y="3201059"/>
            <a:ext cx="539970" cy="625958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7F7A84E7-0A4B-4C40-BF74-E37D5FB0612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368463" y="4056385"/>
            <a:ext cx="539970" cy="62595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697FC5B-2E6D-CD40-A8CE-9682F4B04D6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000395" y="4056385"/>
            <a:ext cx="539970" cy="625958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D12B88A-2F8E-CE42-8262-5FBED52EC789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368463" y="4881773"/>
            <a:ext cx="524641" cy="48828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A1D3AA6D-1430-8041-B76E-0145D0E3C06F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025009" y="4864430"/>
            <a:ext cx="524641" cy="48828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8924707-2710-D344-AA4E-A57DD6B5B81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69949" y="2550781"/>
            <a:ext cx="539970" cy="48828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DC3E435-FAB5-2345-9AB7-5D1B9EB8256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09919" y="2558214"/>
            <a:ext cx="539970" cy="48828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D2763539-5F83-5045-AB32-F27303E39597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609059" y="957956"/>
            <a:ext cx="4316248" cy="4672724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0A0BDFC6-D755-2B40-9ADB-1E99462DE480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968544" y="5775066"/>
            <a:ext cx="1475041" cy="150851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657C9251-FC87-C145-9BD4-5B45F7289F4D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120944" y="5927466"/>
            <a:ext cx="1475041" cy="150851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E6134463-5CC0-154D-92F8-1E8D545DFB0A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511344" y="5317866"/>
            <a:ext cx="1475041" cy="1508516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7D4ED1B6-0D1F-7546-9F08-D662E6EE464F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663744" y="5470266"/>
            <a:ext cx="1475041" cy="1508516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3DA99662-EE10-6E46-80E4-F0C634D63AE6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816144" y="5622666"/>
            <a:ext cx="1475041" cy="1508516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3EFD70A1-EBDE-7B4F-878E-59FE893CAE2A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950834" y="4974708"/>
            <a:ext cx="1475041" cy="1508516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0F3F6CF8-02EE-0A42-ACF6-82D9C2826A24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103234" y="5127108"/>
            <a:ext cx="1475041" cy="1508516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1521C3B0-781B-F24C-9CCC-613A1B5267FC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255634" y="5279508"/>
            <a:ext cx="1475041" cy="1508516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83C4D792-A6BA-4543-B4FD-F5CFF248B854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408034" y="5431908"/>
            <a:ext cx="1475041" cy="1508516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9B59519E-4323-454F-9E46-BC4A664A2406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560434" y="5584308"/>
            <a:ext cx="1475041" cy="1508516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6C106D0F-16C0-0D46-AB05-F01AD7DCDA0F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491007" y="4739884"/>
            <a:ext cx="1475041" cy="1508516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D4777A72-C065-E04F-AED4-70AFA06C3553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643407" y="4892284"/>
            <a:ext cx="1475041" cy="1508516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4F3506BE-0CBF-FA47-B5DB-4448C6F29462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795807" y="5044684"/>
            <a:ext cx="1475041" cy="1508516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CFE52532-2167-9C46-BFB3-B4A5DEA8DA3A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948207" y="5197084"/>
            <a:ext cx="1475041" cy="1508516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FF08B59-7A2C-E644-9DA3-21F63DF78829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0100607" y="5349484"/>
            <a:ext cx="1475041" cy="1508516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0F6C6B4-808E-7642-85DF-00B0F6B5AA49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466137" y="4162950"/>
            <a:ext cx="1475041" cy="1508516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42826D37-45AB-7B45-941D-6A52FE1AC333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618537" y="4315350"/>
            <a:ext cx="1475041" cy="1508516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B48CF878-B7B0-3348-8996-FCD950BE3526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770937" y="4467750"/>
            <a:ext cx="1475041" cy="1508516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E5F3905D-3DF3-5243-AE5E-95DBB5EBB415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923337" y="4620150"/>
            <a:ext cx="1475041" cy="1508516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E0B26493-089E-3B47-B579-2732830515BC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075737" y="4772550"/>
            <a:ext cx="1475041" cy="150851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623EC2CA-314D-A540-B5E6-5B71F0F052C4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240388" y="3757550"/>
            <a:ext cx="1475041" cy="1508516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C343628F-4B10-424A-983A-53729C6EB48A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392788" y="3909950"/>
            <a:ext cx="1475041" cy="1508516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DDDAFB2-8E25-0E42-8AD2-B78E124EE947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545188" y="4062350"/>
            <a:ext cx="1475041" cy="1508516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D2E765DA-9F2C-B341-9ECF-5D06D0B1DC7C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697588" y="4214750"/>
            <a:ext cx="1475041" cy="1508516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5AE66736-0E07-F74F-A7AD-3141E1295648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849988" y="4367150"/>
            <a:ext cx="1475041" cy="15085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7F6058D-49C6-5743-9554-91E1E0A0B852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1311403" y="349262"/>
            <a:ext cx="4374249" cy="479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798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2867048" y="250070"/>
            <a:ext cx="8494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3: Parallel burgers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8B630C0-CC35-3645-8744-EA2AC3D166A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923222" y="2300449"/>
            <a:ext cx="683174" cy="5360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32BC11-E9EE-F247-AE69-02966F5C38C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929236" y="2300450"/>
            <a:ext cx="683174" cy="5360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25BBE4-F6D3-3E44-A03A-263A5A67EF6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791844" y="3193626"/>
            <a:ext cx="683174" cy="5360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7863A4-7B97-7745-88EE-749CC786DB9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929236" y="3112373"/>
            <a:ext cx="683174" cy="5360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DF370D-DEDC-7D42-91DE-899FE823CC3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935250" y="2300450"/>
            <a:ext cx="683174" cy="5360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BC9A26-BC84-674D-AE61-A949C895CAF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803872" y="3193626"/>
            <a:ext cx="683174" cy="5360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9C3AA7-02F0-1D4F-B28E-70BA29EFB8E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809886" y="2300449"/>
            <a:ext cx="683174" cy="5360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F6D690C-64CD-3543-821B-8EDAF4BA409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678508" y="3160986"/>
            <a:ext cx="683174" cy="5360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6EB3F36-F83D-8B4C-9AEB-E62D37D5FE1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6298" y="1995129"/>
            <a:ext cx="539970" cy="4882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AB24A53-4CB3-9140-A1F7-12EE008E288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16268" y="2002562"/>
            <a:ext cx="539970" cy="4882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1ACA0B5-BAAA-D043-B5D9-A9D25081775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95674" y="3355623"/>
            <a:ext cx="539970" cy="6259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F942427-13C2-E84C-BED9-3FA064BEC9E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60067" y="3348190"/>
            <a:ext cx="539970" cy="6259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07D51F-2C8A-C04A-8EB7-974A0F98786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92389" y="4203516"/>
            <a:ext cx="539970" cy="62595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1DB0C6F-FEEA-0A40-AE25-888253EF9943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24321" y="4203516"/>
            <a:ext cx="539970" cy="62595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EA667F2-4633-844E-A992-48970CCDD814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92389" y="5028904"/>
            <a:ext cx="524641" cy="48828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FE173A2-172A-5243-B260-F543430072B6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048935" y="5011561"/>
            <a:ext cx="524641" cy="48828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804A395-5BC2-DC4D-9948-E9B827D21D9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93875" y="2697912"/>
            <a:ext cx="539970" cy="48828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C878E54-0039-0C4F-BE41-E2E60758556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3845" y="2705345"/>
            <a:ext cx="539970" cy="48828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C68DD84-B1C3-4345-90D9-96E3BCB8758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647552" y="2002562"/>
            <a:ext cx="539970" cy="48828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DF21BF6-3F20-9846-93DD-28E62001A32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187522" y="2009995"/>
            <a:ext cx="539970" cy="48828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0B974C6-D166-B649-8807-4CAC96B413E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566928" y="3363056"/>
            <a:ext cx="539970" cy="62595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5BC22B2-C4D3-E84D-A9B8-474EBB76160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131321" y="3355623"/>
            <a:ext cx="539970" cy="62595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8F7F395-B3F3-F34A-8A46-CC024F49C3E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563643" y="4210949"/>
            <a:ext cx="539970" cy="62595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1558441-651F-FD4A-AAB3-7C14ADB71A1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195575" y="4210949"/>
            <a:ext cx="539970" cy="62595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E14E7F3-CA9F-454D-B1D9-6F16B2D38CFA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563643" y="5036337"/>
            <a:ext cx="524641" cy="48828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341A72-FF64-7B49-B66C-E650EFA96824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220189" y="5018994"/>
            <a:ext cx="524641" cy="48828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1554E15-35C5-8641-8A6C-06B7AE90783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565129" y="2705345"/>
            <a:ext cx="539970" cy="48828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BAF2363-EFCA-4445-9DCF-C1A1A159B2E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105099" y="2712778"/>
            <a:ext cx="539970" cy="48828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406ED48-709F-9D45-80C1-FDFC4B96D51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918567" y="1982360"/>
            <a:ext cx="539970" cy="48828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9198AD1-45F6-BF42-9AFA-E0D0369E63F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458537" y="1989793"/>
            <a:ext cx="539970" cy="48828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54B34FC-5A22-4746-AA1B-FC87F2E856E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837943" y="3342854"/>
            <a:ext cx="539970" cy="62595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B3B3726-A7BD-124C-9E55-4D1631041D1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402336" y="3335421"/>
            <a:ext cx="539970" cy="62595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05AC212-D1AD-6E48-8DB9-90D468946DC3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834658" y="4190747"/>
            <a:ext cx="539970" cy="62595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88B0215-55EA-0046-B2DE-59BCEFD30E2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466590" y="4190747"/>
            <a:ext cx="539970" cy="62595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A4BC320-D8ED-3C44-884E-DDAB6150B0E7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834658" y="5016135"/>
            <a:ext cx="524641" cy="48828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5891A4A-0696-5E4C-9621-238047758E86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491204" y="4998792"/>
            <a:ext cx="524641" cy="48828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7312028-7968-1148-B8D9-F5BA2EC4501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836144" y="2685143"/>
            <a:ext cx="539970" cy="4882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B5410CC-6162-F747-87B6-F0F5B13F4AA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376114" y="2692576"/>
            <a:ext cx="539970" cy="48828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E3A2584-6733-A248-B537-1D1A52B6222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149626" y="1965017"/>
            <a:ext cx="539970" cy="48828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682356DE-2E8B-5041-AADF-F23C64A5533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689596" y="1972450"/>
            <a:ext cx="539970" cy="48828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C439400-66CB-084B-A67A-437F1BE0C62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069002" y="3325511"/>
            <a:ext cx="539970" cy="62595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2003006-B453-B14A-9283-415295232FC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633395" y="3318078"/>
            <a:ext cx="539970" cy="62595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6DB0A6B-C279-A741-ADCF-CBD1170E7BD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065717" y="4173404"/>
            <a:ext cx="539970" cy="62595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83DA1F6-F2F3-8748-B7B3-56F50803474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697649" y="4173404"/>
            <a:ext cx="539970" cy="62595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0EA851B-007F-B841-B52B-17F715B542CF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065717" y="4998792"/>
            <a:ext cx="524641" cy="48828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A44970E-ED72-724B-B8E3-DB03100374FA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722263" y="4981449"/>
            <a:ext cx="524641" cy="48828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273243EE-4557-3646-A53D-CB71BA9D840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067203" y="2667800"/>
            <a:ext cx="539970" cy="48828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CD38DCD-A291-4040-B99D-54A9F462235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607173" y="2675233"/>
            <a:ext cx="539970" cy="48828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D30789BD-F7A6-D84B-A9FB-18E80124D88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452372" y="1847998"/>
            <a:ext cx="539970" cy="48828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ECF0DC2-16F8-9C4F-80E1-0391985FE3F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92342" y="1855431"/>
            <a:ext cx="539970" cy="48828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B367E97-1F2D-6A47-B60C-2C0C616D210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71748" y="3208492"/>
            <a:ext cx="539970" cy="625958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07E56BA-5D26-A345-B1E3-1E95771AE60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936141" y="3201059"/>
            <a:ext cx="539970" cy="625958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7F7A84E7-0A4B-4C40-BF74-E37D5FB0612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368463" y="4056385"/>
            <a:ext cx="539970" cy="62595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697FC5B-2E6D-CD40-A8CE-9682F4B04D6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000395" y="4056385"/>
            <a:ext cx="539970" cy="625958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D12B88A-2F8E-CE42-8262-5FBED52EC789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368463" y="4881773"/>
            <a:ext cx="524641" cy="48828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A1D3AA6D-1430-8041-B76E-0145D0E3C06F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025009" y="4864430"/>
            <a:ext cx="524641" cy="48828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8924707-2710-D344-AA4E-A57DD6B5B81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69949" y="2550781"/>
            <a:ext cx="539970" cy="48828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DC3E435-FAB5-2345-9AB7-5D1B9EB8256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09919" y="2558214"/>
            <a:ext cx="539970" cy="48828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D2763539-5F83-5045-AB32-F27303E39597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609059" y="957956"/>
            <a:ext cx="4316248" cy="4672724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0A0BDFC6-D755-2B40-9ADB-1E99462DE480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968544" y="5775066"/>
            <a:ext cx="1475041" cy="150851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657C9251-FC87-C145-9BD4-5B45F7289F4D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120944" y="5927466"/>
            <a:ext cx="1475041" cy="150851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E6134463-5CC0-154D-92F8-1E8D545DFB0A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511344" y="5317866"/>
            <a:ext cx="1475041" cy="1508516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7D4ED1B6-0D1F-7546-9F08-D662E6EE464F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663744" y="5470266"/>
            <a:ext cx="1475041" cy="1508516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3DA99662-EE10-6E46-80E4-F0C634D63AE6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816144" y="5622666"/>
            <a:ext cx="1475041" cy="1508516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3EFD70A1-EBDE-7B4F-878E-59FE893CAE2A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950834" y="4974708"/>
            <a:ext cx="1475041" cy="1508516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0F3F6CF8-02EE-0A42-ACF6-82D9C2826A24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103234" y="5127108"/>
            <a:ext cx="1475041" cy="1508516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1521C3B0-781B-F24C-9CCC-613A1B5267FC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255634" y="5279508"/>
            <a:ext cx="1475041" cy="1508516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83C4D792-A6BA-4543-B4FD-F5CFF248B854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408034" y="5431908"/>
            <a:ext cx="1475041" cy="1508516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9B59519E-4323-454F-9E46-BC4A664A2406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560434" y="5584308"/>
            <a:ext cx="1475041" cy="1508516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6C106D0F-16C0-0D46-AB05-F01AD7DCDA0F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491007" y="4739884"/>
            <a:ext cx="1475041" cy="1508516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D4777A72-C065-E04F-AED4-70AFA06C3553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643407" y="4892284"/>
            <a:ext cx="1475041" cy="1508516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4F3506BE-0CBF-FA47-B5DB-4448C6F29462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795807" y="5044684"/>
            <a:ext cx="1475041" cy="1508516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CFE52532-2167-9C46-BFB3-B4A5DEA8DA3A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948207" y="5197084"/>
            <a:ext cx="1475041" cy="1508516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FF08B59-7A2C-E644-9DA3-21F63DF78829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0100607" y="5349484"/>
            <a:ext cx="1475041" cy="1508516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0F6C6B4-808E-7642-85DF-00B0F6B5AA49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466137" y="4162950"/>
            <a:ext cx="1475041" cy="1508516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42826D37-45AB-7B45-941D-6A52FE1AC333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618537" y="4315350"/>
            <a:ext cx="1475041" cy="1508516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B48CF878-B7B0-3348-8996-FCD950BE3526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770937" y="4467750"/>
            <a:ext cx="1475041" cy="1508516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E5F3905D-3DF3-5243-AE5E-95DBB5EBB415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923337" y="4620150"/>
            <a:ext cx="1475041" cy="1508516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E0B26493-089E-3B47-B579-2732830515BC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075737" y="4772550"/>
            <a:ext cx="1475041" cy="150851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623EC2CA-314D-A540-B5E6-5B71F0F052C4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240388" y="3757550"/>
            <a:ext cx="1475041" cy="1508516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C343628F-4B10-424A-983A-53729C6EB48A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392788" y="3909950"/>
            <a:ext cx="1475041" cy="1508516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DDDAFB2-8E25-0E42-8AD2-B78E124EE947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545188" y="4062350"/>
            <a:ext cx="1475041" cy="1508516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D2E765DA-9F2C-B341-9ECF-5D06D0B1DC7C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697588" y="4214750"/>
            <a:ext cx="1475041" cy="1508516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5AE66736-0E07-F74F-A7AD-3141E1295648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849988" y="4367150"/>
            <a:ext cx="1475041" cy="15085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7F6058D-49C6-5743-9554-91E1E0A0B852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1311403" y="349262"/>
            <a:ext cx="4374249" cy="4793953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6F899658-363C-7644-9903-4AD3962F2A30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60" y="1503272"/>
            <a:ext cx="6298170" cy="514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5149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2867048" y="250070"/>
            <a:ext cx="8494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3: Parallel burgers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6EB3F36-F83D-8B4C-9AEB-E62D37D5FE1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76298" y="1995129"/>
            <a:ext cx="539970" cy="4882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AB24A53-4CB3-9140-A1F7-12EE008E288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16268" y="2002562"/>
            <a:ext cx="539970" cy="4882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1ACA0B5-BAAA-D043-B5D9-A9D25081775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95674" y="3355623"/>
            <a:ext cx="539970" cy="6259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F942427-13C2-E84C-BED9-3FA064BEC9E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60067" y="3348190"/>
            <a:ext cx="539970" cy="6259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07D51F-2C8A-C04A-8EB7-974A0F98786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92389" y="4203516"/>
            <a:ext cx="539970" cy="62595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1DB0C6F-FEEA-0A40-AE25-888253EF994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24321" y="4203516"/>
            <a:ext cx="539970" cy="62595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EA667F2-4633-844E-A992-48970CCDD81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92389" y="5028904"/>
            <a:ext cx="524641" cy="48828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FE173A2-172A-5243-B260-F543430072B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48935" y="5011561"/>
            <a:ext cx="524641" cy="48828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804A395-5BC2-DC4D-9948-E9B827D21D9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93875" y="2697912"/>
            <a:ext cx="539970" cy="48828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C878E54-0039-0C4F-BE41-E2E60758556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33845" y="2705345"/>
            <a:ext cx="539970" cy="48828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C68DD84-B1C3-4345-90D9-96E3BCB8758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647552" y="2002562"/>
            <a:ext cx="539970" cy="48828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DF21BF6-3F20-9846-93DD-28E62001A32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187522" y="2009995"/>
            <a:ext cx="539970" cy="48828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0B974C6-D166-B649-8807-4CAC96B413E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566928" y="3363056"/>
            <a:ext cx="539970" cy="62595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5BC22B2-C4D3-E84D-A9B8-474EBB76160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131321" y="3355623"/>
            <a:ext cx="539970" cy="62595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8F7F395-B3F3-F34A-8A46-CC024F49C3E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563643" y="4210949"/>
            <a:ext cx="539970" cy="62595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1558441-651F-FD4A-AAB3-7C14ADB71A1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195575" y="4210949"/>
            <a:ext cx="539970" cy="62595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E14E7F3-CA9F-454D-B1D9-6F16B2D38CF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563643" y="5036337"/>
            <a:ext cx="524641" cy="48828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341A72-FF64-7B49-B66C-E650EFA9682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220189" y="5018994"/>
            <a:ext cx="524641" cy="48828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1554E15-35C5-8641-8A6C-06B7AE90783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65129" y="2705345"/>
            <a:ext cx="539970" cy="48828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BAF2363-EFCA-4445-9DCF-C1A1A159B2E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105099" y="2712778"/>
            <a:ext cx="539970" cy="48828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406ED48-709F-9D45-80C1-FDFC4B96D51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18567" y="1982360"/>
            <a:ext cx="539970" cy="48828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9198AD1-45F6-BF42-9AFA-E0D0369E63F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458537" y="1989793"/>
            <a:ext cx="539970" cy="48828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54B34FC-5A22-4746-AA1B-FC87F2E856E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837943" y="3342854"/>
            <a:ext cx="539970" cy="62595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B3B3726-A7BD-124C-9E55-4D1631041D1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402336" y="3335421"/>
            <a:ext cx="539970" cy="62595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05AC212-D1AD-6E48-8DB9-90D468946DC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834658" y="4190747"/>
            <a:ext cx="539970" cy="62595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88B0215-55EA-0046-B2DE-59BCEFD30E2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466590" y="4190747"/>
            <a:ext cx="539970" cy="62595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A4BC320-D8ED-3C44-884E-DDAB6150B0E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834658" y="5016135"/>
            <a:ext cx="524641" cy="48828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5891A4A-0696-5E4C-9621-238047758E8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491204" y="4998792"/>
            <a:ext cx="524641" cy="48828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7312028-7968-1148-B8D9-F5BA2EC4501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36144" y="2685143"/>
            <a:ext cx="539970" cy="4882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B5410CC-6162-F747-87B6-F0F5B13F4AA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376114" y="2692576"/>
            <a:ext cx="539970" cy="48828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E3A2584-6733-A248-B537-1D1A52B6222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149626" y="1965017"/>
            <a:ext cx="539970" cy="48828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682356DE-2E8B-5041-AADF-F23C64A5533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689596" y="1972450"/>
            <a:ext cx="539970" cy="48828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C439400-66CB-084B-A67A-437F1BE0C62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069002" y="3325511"/>
            <a:ext cx="539970" cy="62595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2003006-B453-B14A-9283-415295232FC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633395" y="3318078"/>
            <a:ext cx="539970" cy="62595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6DB0A6B-C279-A741-ADCF-CBD1170E7BD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065717" y="4173404"/>
            <a:ext cx="539970" cy="62595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83DA1F6-F2F3-8748-B7B3-56F50803474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697649" y="4173404"/>
            <a:ext cx="539970" cy="62595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0EA851B-007F-B841-B52B-17F715B542C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065717" y="4998792"/>
            <a:ext cx="524641" cy="48828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A44970E-ED72-724B-B8E3-DB03100374F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722263" y="4981449"/>
            <a:ext cx="524641" cy="48828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273243EE-4557-3646-A53D-CB71BA9D840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067203" y="2667800"/>
            <a:ext cx="539970" cy="48828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CD38DCD-A291-4040-B99D-54A9F462235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607173" y="2675233"/>
            <a:ext cx="539970" cy="48828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D30789BD-F7A6-D84B-A9FB-18E80124D88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452372" y="1847998"/>
            <a:ext cx="539970" cy="48828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ECF0DC2-16F8-9C4F-80E1-0391985FE3F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92342" y="1855431"/>
            <a:ext cx="539970" cy="48828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B367E97-1F2D-6A47-B60C-2C0C616D210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71748" y="3208492"/>
            <a:ext cx="539970" cy="625958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07E56BA-5D26-A345-B1E3-1E95771AE60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36141" y="3201059"/>
            <a:ext cx="539970" cy="625958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7F7A84E7-0A4B-4C40-BF74-E37D5FB0612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68463" y="4056385"/>
            <a:ext cx="539970" cy="62595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697FC5B-2E6D-CD40-A8CE-9682F4B04D6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00395" y="4056385"/>
            <a:ext cx="539970" cy="625958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D12B88A-2F8E-CE42-8262-5FBED52EC78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368463" y="4881773"/>
            <a:ext cx="524641" cy="48828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8924707-2710-D344-AA4E-A57DD6B5B81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369949" y="2550781"/>
            <a:ext cx="539970" cy="48828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DC3E435-FAB5-2345-9AB7-5D1B9EB8256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09919" y="2558214"/>
            <a:ext cx="539970" cy="4882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7F6058D-49C6-5743-9554-91E1E0A0B852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311403" y="349262"/>
            <a:ext cx="4374249" cy="4793953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EEE3CDE1-CFA6-5C40-AA03-1F147108CB8E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124214" y="5447320"/>
            <a:ext cx="1475041" cy="1508516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1FF37D4B-1E41-7144-A781-1C7751FB2545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276614" y="5599720"/>
            <a:ext cx="1475041" cy="1508516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FFA2FB5E-B172-8C43-B8C1-F5E08CB2EADC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819414" y="5142520"/>
            <a:ext cx="1475041" cy="1508516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EA07B407-4E74-FA4D-A46F-0166215CA59A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9106504" y="4646962"/>
            <a:ext cx="1475041" cy="1508516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851DC4DF-083F-8E4C-8F5E-D2D0EF1CC694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609059" y="957956"/>
            <a:ext cx="4316248" cy="4672724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B8557996-9B42-C840-B937-9C29A08A2F20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9258904" y="4799362"/>
            <a:ext cx="1475041" cy="1508516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A4A43140-5D63-254B-BEC6-0A91D8F5A85E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667014" y="4990120"/>
            <a:ext cx="1475041" cy="150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338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564FB4-E323-8A48-A6B1-36D598D3D15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69424" y="769531"/>
            <a:ext cx="2135841" cy="18620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95D59D-AA93-6940-B1E6-E5F286D9BBE1}"/>
              </a:ext>
            </a:extLst>
          </p:cNvPr>
          <p:cNvSpPr/>
          <p:nvPr/>
        </p:nvSpPr>
        <p:spPr>
          <a:xfrm>
            <a:off x="2245666" y="769531"/>
            <a:ext cx="1069524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+</a:t>
            </a:r>
            <a:endParaRPr lang="en-US" sz="1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EC93E1-B6DF-5D4F-AF48-8A899221522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567324" y="1149489"/>
            <a:ext cx="1481050" cy="1482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E38CC5-AD4A-5942-940C-1598DA376B3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967934" y="1020153"/>
            <a:ext cx="2036721" cy="16114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370D9D2-14EB-844F-966E-ABF5EF0D7C04}"/>
              </a:ext>
            </a:extLst>
          </p:cNvPr>
          <p:cNvSpPr/>
          <p:nvPr/>
        </p:nvSpPr>
        <p:spPr>
          <a:xfrm>
            <a:off x="4662419" y="769531"/>
            <a:ext cx="1069524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+</a:t>
            </a:r>
            <a:endParaRPr lang="en-US" sz="115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CA6A27-8044-A34E-90FB-B760558DAB4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892343" y="1084820"/>
            <a:ext cx="1640540" cy="148209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DAA9F7-998D-C843-B43E-DAB9C3BAA71A}"/>
              </a:ext>
            </a:extLst>
          </p:cNvPr>
          <p:cNvSpPr/>
          <p:nvPr/>
        </p:nvSpPr>
        <p:spPr>
          <a:xfrm>
            <a:off x="6940331" y="769531"/>
            <a:ext cx="1069524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+</a:t>
            </a:r>
            <a:endParaRPr lang="en-US" sz="115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942956-EEB1-ED4D-A478-371A334B2EF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178832" y="1020152"/>
            <a:ext cx="1727200" cy="161142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A23E5A9-C54A-D74F-AF8A-4A57CAAA353B}"/>
              </a:ext>
            </a:extLst>
          </p:cNvPr>
          <p:cNvSpPr/>
          <p:nvPr/>
        </p:nvSpPr>
        <p:spPr>
          <a:xfrm>
            <a:off x="9307328" y="769531"/>
            <a:ext cx="1069524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+</a:t>
            </a:r>
            <a:endParaRPr lang="en-US" sz="1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59C861-6431-7145-9BF8-F01D577F2847}"/>
              </a:ext>
            </a:extLst>
          </p:cNvPr>
          <p:cNvSpPr/>
          <p:nvPr/>
        </p:nvSpPr>
        <p:spPr>
          <a:xfrm>
            <a:off x="5506388" y="2347345"/>
            <a:ext cx="1069524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=</a:t>
            </a:r>
            <a:endParaRPr lang="en-US" sz="115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097F27-05DD-0047-99F5-F38DE2AFD39E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582846" y="3698767"/>
            <a:ext cx="3026307" cy="3159233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3CB405F-7EF6-D445-B5E7-797ABC90864E}"/>
              </a:ext>
            </a:extLst>
          </p:cNvPr>
          <p:cNvSpPr/>
          <p:nvPr/>
        </p:nvSpPr>
        <p:spPr>
          <a:xfrm>
            <a:off x="1551728" y="823476"/>
            <a:ext cx="9816662" cy="4885035"/>
          </a:xfrm>
          <a:prstGeom prst="roundRect">
            <a:avLst/>
          </a:prstGeom>
          <a:ln w="127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Well… Not really:</a:t>
            </a:r>
          </a:p>
          <a:p>
            <a:endParaRPr lang="en-US" sz="3200" dirty="0">
              <a:solidFill>
                <a:schemeClr val="accent4"/>
              </a:solidFill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4"/>
                </a:solidFill>
              </a:rPr>
              <a:t>Gather ingredients (different for each recipe)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4"/>
                </a:solidFill>
              </a:rPr>
              <a:t>Prepare ingredients: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4"/>
                </a:solidFill>
              </a:rPr>
              <a:t>Slice (some) ingredients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4"/>
                </a:solidFill>
              </a:rPr>
              <a:t>Cook (some) ingredients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4"/>
                </a:solidFill>
              </a:rPr>
              <a:t>Stack ingredients (in correct order)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4"/>
                </a:solidFill>
              </a:rPr>
              <a:t>Deliver</a:t>
            </a:r>
          </a:p>
        </p:txBody>
      </p:sp>
    </p:spTree>
    <p:extLst>
      <p:ext uri="{BB962C8B-B14F-4D97-AF65-F5344CB8AC3E}">
        <p14:creationId xmlns:p14="http://schemas.microsoft.com/office/powerpoint/2010/main" val="35590480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F82CD0-6A75-A946-851D-84C84D1CE94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38076" y="1000797"/>
            <a:ext cx="4853683" cy="43601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2867048" y="250070"/>
            <a:ext cx="8494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3: Parallel burgers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6EB3F36-F83D-8B4C-9AEB-E62D37D5FE1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6298" y="1995129"/>
            <a:ext cx="539970" cy="4882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AB24A53-4CB3-9140-A1F7-12EE008E288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16268" y="2002562"/>
            <a:ext cx="539970" cy="4882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1ACA0B5-BAAA-D043-B5D9-A9D25081775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95674" y="3355623"/>
            <a:ext cx="539970" cy="6259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F942427-13C2-E84C-BED9-3FA064BEC9E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60067" y="3348190"/>
            <a:ext cx="539970" cy="6259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07D51F-2C8A-C04A-8EB7-974A0F98786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92389" y="4203516"/>
            <a:ext cx="539970" cy="62595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1DB0C6F-FEEA-0A40-AE25-888253EF9943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24321" y="4203516"/>
            <a:ext cx="539970" cy="62595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EA667F2-4633-844E-A992-48970CCDD814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92389" y="5028904"/>
            <a:ext cx="524641" cy="48828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FE173A2-172A-5243-B260-F543430072B6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048935" y="5011561"/>
            <a:ext cx="524641" cy="48828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804A395-5BC2-DC4D-9948-E9B827D21D9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93875" y="2697912"/>
            <a:ext cx="539970" cy="48828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C878E54-0039-0C4F-BE41-E2E60758556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3845" y="2705345"/>
            <a:ext cx="539970" cy="48828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C68DD84-B1C3-4345-90D9-96E3BCB8758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647552" y="2002562"/>
            <a:ext cx="539970" cy="48828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DF21BF6-3F20-9846-93DD-28E62001A32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187522" y="2009995"/>
            <a:ext cx="539970" cy="48828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0B974C6-D166-B649-8807-4CAC96B413E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566928" y="3363056"/>
            <a:ext cx="539970" cy="62595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5BC22B2-C4D3-E84D-A9B8-474EBB76160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131321" y="3355623"/>
            <a:ext cx="539970" cy="62595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8F7F395-B3F3-F34A-8A46-CC024F49C3E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563643" y="4210949"/>
            <a:ext cx="539970" cy="62595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1558441-651F-FD4A-AAB3-7C14ADB71A1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195575" y="4210949"/>
            <a:ext cx="539970" cy="62595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E14E7F3-CA9F-454D-B1D9-6F16B2D38CFA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563643" y="5036337"/>
            <a:ext cx="524641" cy="48828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341A72-FF64-7B49-B66C-E650EFA96824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220189" y="5018994"/>
            <a:ext cx="524641" cy="48828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1554E15-35C5-8641-8A6C-06B7AE90783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565129" y="2705345"/>
            <a:ext cx="539970" cy="48828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BAF2363-EFCA-4445-9DCF-C1A1A159B2E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105099" y="2712778"/>
            <a:ext cx="539970" cy="48828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406ED48-709F-9D45-80C1-FDFC4B96D51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918567" y="1982360"/>
            <a:ext cx="539970" cy="48828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9198AD1-45F6-BF42-9AFA-E0D0369E63F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458537" y="1989793"/>
            <a:ext cx="539970" cy="48828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54B34FC-5A22-4746-AA1B-FC87F2E856E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837943" y="3342854"/>
            <a:ext cx="539970" cy="62595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B3B3726-A7BD-124C-9E55-4D1631041D1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402336" y="3335421"/>
            <a:ext cx="539970" cy="62595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05AC212-D1AD-6E48-8DB9-90D468946DC3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834658" y="4190747"/>
            <a:ext cx="539970" cy="62595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88B0215-55EA-0046-B2DE-59BCEFD30E2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466590" y="4190747"/>
            <a:ext cx="539970" cy="62595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A4BC320-D8ED-3C44-884E-DDAB6150B0E7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834658" y="5016135"/>
            <a:ext cx="524641" cy="48828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5891A4A-0696-5E4C-9621-238047758E86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491204" y="4998792"/>
            <a:ext cx="524641" cy="48828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7312028-7968-1148-B8D9-F5BA2EC4501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836144" y="2685143"/>
            <a:ext cx="539970" cy="4882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B5410CC-6162-F747-87B6-F0F5B13F4AA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376114" y="2692576"/>
            <a:ext cx="539970" cy="48828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E3A2584-6733-A248-B537-1D1A52B6222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149626" y="1965017"/>
            <a:ext cx="539970" cy="48828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682356DE-2E8B-5041-AADF-F23C64A5533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689596" y="1972450"/>
            <a:ext cx="539970" cy="48828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C439400-66CB-084B-A67A-437F1BE0C62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069002" y="3325511"/>
            <a:ext cx="539970" cy="62595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2003006-B453-B14A-9283-415295232FC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633395" y="3318078"/>
            <a:ext cx="539970" cy="62595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6DB0A6B-C279-A741-ADCF-CBD1170E7BD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065717" y="4173404"/>
            <a:ext cx="539970" cy="62595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83DA1F6-F2F3-8748-B7B3-56F50803474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697649" y="4173404"/>
            <a:ext cx="539970" cy="62595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0EA851B-007F-B841-B52B-17F715B542CF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065717" y="4998792"/>
            <a:ext cx="524641" cy="48828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A44970E-ED72-724B-B8E3-DB03100374FA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722263" y="4981449"/>
            <a:ext cx="524641" cy="48828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273243EE-4557-3646-A53D-CB71BA9D840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067203" y="2667800"/>
            <a:ext cx="539970" cy="48828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CD38DCD-A291-4040-B99D-54A9F462235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607173" y="2675233"/>
            <a:ext cx="539970" cy="48828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D30789BD-F7A6-D84B-A9FB-18E80124D88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452372" y="1847998"/>
            <a:ext cx="539970" cy="48828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ECF0DC2-16F8-9C4F-80E1-0391985FE3F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92342" y="1855431"/>
            <a:ext cx="539970" cy="48828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B367E97-1F2D-6A47-B60C-2C0C616D210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71748" y="3208492"/>
            <a:ext cx="539970" cy="625958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07E56BA-5D26-A345-B1E3-1E95771AE60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936141" y="3201059"/>
            <a:ext cx="539970" cy="625958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7F7A84E7-0A4B-4C40-BF74-E37D5FB0612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368463" y="4056385"/>
            <a:ext cx="539970" cy="62595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697FC5B-2E6D-CD40-A8CE-9682F4B04D6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000395" y="4056385"/>
            <a:ext cx="539970" cy="625958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D12B88A-2F8E-CE42-8262-5FBED52EC789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368463" y="4881773"/>
            <a:ext cx="524641" cy="48828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8924707-2710-D344-AA4E-A57DD6B5B81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69949" y="2550781"/>
            <a:ext cx="539970" cy="48828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DC3E435-FAB5-2345-9AB7-5D1B9EB8256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09919" y="2558214"/>
            <a:ext cx="539970" cy="4882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7F6058D-49C6-5743-9554-91E1E0A0B852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311403" y="349262"/>
            <a:ext cx="4374249" cy="4793953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EEE3CDE1-CFA6-5C40-AA03-1F147108CB8E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124214" y="5447320"/>
            <a:ext cx="1475041" cy="1508516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1FF37D4B-1E41-7144-A781-1C7751FB2545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276614" y="5599720"/>
            <a:ext cx="1475041" cy="1508516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FFA2FB5E-B172-8C43-B8C1-F5E08CB2EADC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819414" y="5142520"/>
            <a:ext cx="1475041" cy="1508516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EA07B407-4E74-FA4D-A46F-0166215CA59A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106504" y="4646962"/>
            <a:ext cx="1475041" cy="1508516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B8557996-9B42-C840-B937-9C29A08A2F20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258904" y="4799362"/>
            <a:ext cx="1475041" cy="1508516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A4A43140-5D63-254B-BEC6-0A91D8F5A85E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667014" y="4990120"/>
            <a:ext cx="1475041" cy="150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081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2867048" y="250070"/>
            <a:ext cx="8494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3: Parallel burgers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A9F3CF-5AB4-234F-B2BB-BC7F896305A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07726" y="2207173"/>
            <a:ext cx="1750846" cy="132955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EEA79D-14D0-9F4D-A137-665149562432}"/>
              </a:ext>
            </a:extLst>
          </p:cNvPr>
          <p:cNvCxnSpPr/>
          <p:nvPr/>
        </p:nvCxnSpPr>
        <p:spPr>
          <a:xfrm flipH="1">
            <a:off x="4876800" y="1702676"/>
            <a:ext cx="73572" cy="4572000"/>
          </a:xfrm>
          <a:prstGeom prst="line">
            <a:avLst/>
          </a:prstGeom>
          <a:ln w="1270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4B9A8A6-992F-CD44-8B1F-53694B17322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6885" y="4403835"/>
            <a:ext cx="1527503" cy="158180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D00054-DB59-CD4B-8705-8A79D12BE66D}"/>
              </a:ext>
            </a:extLst>
          </p:cNvPr>
          <p:cNvCxnSpPr>
            <a:cxnSpLocks/>
          </p:cNvCxnSpPr>
          <p:nvPr/>
        </p:nvCxnSpPr>
        <p:spPr>
          <a:xfrm flipV="1">
            <a:off x="2067912" y="3809999"/>
            <a:ext cx="906515" cy="588581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1747FEF-64B7-A341-9769-6A030D9A1EB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37147" y="1702676"/>
            <a:ext cx="1582853" cy="15870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5DBE97-C1E8-A248-96A2-46DE003B5DF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545347" y="2236834"/>
            <a:ext cx="1077039" cy="88812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A9C7BD-5132-EA41-9A16-53E71F9B93D0}"/>
              </a:ext>
            </a:extLst>
          </p:cNvPr>
          <p:cNvCxnSpPr>
            <a:cxnSpLocks/>
          </p:cNvCxnSpPr>
          <p:nvPr/>
        </p:nvCxnSpPr>
        <p:spPr>
          <a:xfrm>
            <a:off x="7822875" y="2680895"/>
            <a:ext cx="843903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3B757A1-2AFE-5745-98B1-1C46FE26F7C3}"/>
              </a:ext>
            </a:extLst>
          </p:cNvPr>
          <p:cNvGrpSpPr/>
          <p:nvPr/>
        </p:nvGrpSpPr>
        <p:grpSpPr>
          <a:xfrm>
            <a:off x="9115216" y="2236833"/>
            <a:ext cx="2495970" cy="979331"/>
            <a:chOff x="269424" y="769531"/>
            <a:chExt cx="11636608" cy="186204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3E087ED-0D21-5F40-B639-C3DF3F278F79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9424" y="769531"/>
              <a:ext cx="2135841" cy="18620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3E5408-F14D-0D41-B565-46A6D30AD78B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67324" y="1149489"/>
              <a:ext cx="1481050" cy="148209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9B7C201-5A6C-BF42-8A99-DD704ED0B7C8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67934" y="1020153"/>
              <a:ext cx="2036721" cy="161142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4C3EC69-3D5C-BA41-83FC-4EA7EBBEB6D9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92343" y="1084820"/>
              <a:ext cx="1640540" cy="148209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6C81DEF-A202-FF4B-BE6E-99BE8CCAA652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178832" y="1020152"/>
              <a:ext cx="1727200" cy="1611426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CE30523-054D-8E40-9245-1A09EA9B84C0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9223070" y="1823781"/>
            <a:ext cx="2018519" cy="108972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5A3652C-FD69-A84D-BD5E-76A1CB2F2D4C}"/>
              </a:ext>
            </a:extLst>
          </p:cNvPr>
          <p:cNvCxnSpPr>
            <a:cxnSpLocks/>
          </p:cNvCxnSpPr>
          <p:nvPr/>
        </p:nvCxnSpPr>
        <p:spPr>
          <a:xfrm>
            <a:off x="10117757" y="3536731"/>
            <a:ext cx="0" cy="961697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AD65A22F-D388-3D4D-8304-2C1E652513A9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9912458" y="1382822"/>
            <a:ext cx="1029139" cy="7586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BF9E046-D3D4-894E-BC5A-AEDD18E708B3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9557364" y="5194286"/>
            <a:ext cx="1694573" cy="12161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2E5BD4-21DE-A64F-B066-A21C1B0BDD04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354001" y="5063842"/>
            <a:ext cx="1008213" cy="9660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D1497C-D348-B24E-ADF6-2FA470C56B62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2543" y="5082210"/>
            <a:ext cx="1029139" cy="75861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2E4274-D8F2-2A47-A0E4-0D581A0A2932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5487908" y="5063842"/>
            <a:ext cx="1547170" cy="129830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271B22D-8B5D-614D-9ACB-E4582D7A912E}"/>
              </a:ext>
            </a:extLst>
          </p:cNvPr>
          <p:cNvCxnSpPr>
            <a:cxnSpLocks/>
          </p:cNvCxnSpPr>
          <p:nvPr/>
        </p:nvCxnSpPr>
        <p:spPr>
          <a:xfrm flipH="1">
            <a:off x="7125169" y="5647141"/>
            <a:ext cx="1498029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6F3CE72-AB3D-C041-9064-5CC3280FB822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2866397" y="4529959"/>
            <a:ext cx="1441337" cy="175787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6A125EB-C062-A143-B00D-6BD5B9A0E694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1311403" y="349262"/>
            <a:ext cx="4374249" cy="4793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374E5C-87B0-4D48-BB48-CD8393E20859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5800567" y="4159279"/>
            <a:ext cx="1912305" cy="158180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F36A157-825F-9040-815F-67FE34D87452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10146009" y="4291772"/>
            <a:ext cx="1912305" cy="158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730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2867048" y="250070"/>
            <a:ext cx="8494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3: Parallel burgers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A9F3CF-5AB4-234F-B2BB-BC7F896305A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07726" y="2207173"/>
            <a:ext cx="1750846" cy="132955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EEA79D-14D0-9F4D-A137-665149562432}"/>
              </a:ext>
            </a:extLst>
          </p:cNvPr>
          <p:cNvCxnSpPr/>
          <p:nvPr/>
        </p:nvCxnSpPr>
        <p:spPr>
          <a:xfrm flipH="1">
            <a:off x="4876800" y="1702676"/>
            <a:ext cx="73572" cy="4572000"/>
          </a:xfrm>
          <a:prstGeom prst="line">
            <a:avLst/>
          </a:prstGeom>
          <a:ln w="1270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4B9A8A6-992F-CD44-8B1F-53694B17322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6885" y="4403835"/>
            <a:ext cx="1527503" cy="158180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D00054-DB59-CD4B-8705-8A79D12BE66D}"/>
              </a:ext>
            </a:extLst>
          </p:cNvPr>
          <p:cNvCxnSpPr>
            <a:cxnSpLocks/>
          </p:cNvCxnSpPr>
          <p:nvPr/>
        </p:nvCxnSpPr>
        <p:spPr>
          <a:xfrm flipV="1">
            <a:off x="2067912" y="3809999"/>
            <a:ext cx="906515" cy="588581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1747FEF-64B7-A341-9769-6A030D9A1EB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37147" y="1702676"/>
            <a:ext cx="1582853" cy="15870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5DBE97-C1E8-A248-96A2-46DE003B5DF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545347" y="2236834"/>
            <a:ext cx="1077039" cy="88812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A9C7BD-5132-EA41-9A16-53E71F9B93D0}"/>
              </a:ext>
            </a:extLst>
          </p:cNvPr>
          <p:cNvCxnSpPr>
            <a:cxnSpLocks/>
          </p:cNvCxnSpPr>
          <p:nvPr/>
        </p:nvCxnSpPr>
        <p:spPr>
          <a:xfrm>
            <a:off x="7822875" y="2680895"/>
            <a:ext cx="843903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3B757A1-2AFE-5745-98B1-1C46FE26F7C3}"/>
              </a:ext>
            </a:extLst>
          </p:cNvPr>
          <p:cNvGrpSpPr/>
          <p:nvPr/>
        </p:nvGrpSpPr>
        <p:grpSpPr>
          <a:xfrm>
            <a:off x="9115216" y="2236833"/>
            <a:ext cx="2495970" cy="979331"/>
            <a:chOff x="269424" y="769531"/>
            <a:chExt cx="11636608" cy="186204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3E087ED-0D21-5F40-B639-C3DF3F278F79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9424" y="769531"/>
              <a:ext cx="2135841" cy="18620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3E5408-F14D-0D41-B565-46A6D30AD78B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67324" y="1149489"/>
              <a:ext cx="1481050" cy="148209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9B7C201-5A6C-BF42-8A99-DD704ED0B7C8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67934" y="1020153"/>
              <a:ext cx="2036721" cy="161142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4C3EC69-3D5C-BA41-83FC-4EA7EBBEB6D9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92343" y="1084820"/>
              <a:ext cx="1640540" cy="148209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6C81DEF-A202-FF4B-BE6E-99BE8CCAA652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178832" y="1020152"/>
              <a:ext cx="1727200" cy="1611426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CE30523-054D-8E40-9245-1A09EA9B84C0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9223070" y="1823781"/>
            <a:ext cx="2018519" cy="108972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5A3652C-FD69-A84D-BD5E-76A1CB2F2D4C}"/>
              </a:ext>
            </a:extLst>
          </p:cNvPr>
          <p:cNvCxnSpPr>
            <a:cxnSpLocks/>
          </p:cNvCxnSpPr>
          <p:nvPr/>
        </p:nvCxnSpPr>
        <p:spPr>
          <a:xfrm>
            <a:off x="10117757" y="3536731"/>
            <a:ext cx="0" cy="961697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AD65A22F-D388-3D4D-8304-2C1E652513A9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11132193" y="5021952"/>
            <a:ext cx="1029139" cy="7586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BF9E046-D3D4-894E-BC5A-AEDD18E708B3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9557364" y="5194286"/>
            <a:ext cx="1694573" cy="12161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2E5BD4-21DE-A64F-B066-A21C1B0BDD04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354001" y="5063842"/>
            <a:ext cx="1008213" cy="9660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D1497C-D348-B24E-ADF6-2FA470C56B62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2543" y="5082210"/>
            <a:ext cx="1029139" cy="75861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2E4274-D8F2-2A47-A0E4-0D581A0A2932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5487908" y="5063842"/>
            <a:ext cx="1547170" cy="129830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271B22D-8B5D-614D-9ACB-E4582D7A912E}"/>
              </a:ext>
            </a:extLst>
          </p:cNvPr>
          <p:cNvCxnSpPr>
            <a:cxnSpLocks/>
          </p:cNvCxnSpPr>
          <p:nvPr/>
        </p:nvCxnSpPr>
        <p:spPr>
          <a:xfrm flipH="1">
            <a:off x="7125169" y="5647141"/>
            <a:ext cx="1498029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6F3CE72-AB3D-C041-9064-5CC3280FB822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2866397" y="4529959"/>
            <a:ext cx="1441337" cy="175787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6A125EB-C062-A143-B00D-6BD5B9A0E694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1311403" y="349262"/>
            <a:ext cx="4374249" cy="479395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13965A4-1CB8-BF4D-945E-7E9A4B3D4BB8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5800567" y="4159279"/>
            <a:ext cx="1912305" cy="158180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127430E-EE07-DD4A-8265-323DCE62378D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10069030" y="929836"/>
            <a:ext cx="1912305" cy="158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534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2867048" y="250070"/>
            <a:ext cx="8494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3: Parallel burgers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A9F3CF-5AB4-234F-B2BB-BC7F896305A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07726" y="2207173"/>
            <a:ext cx="1750846" cy="132955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EEA79D-14D0-9F4D-A137-665149562432}"/>
              </a:ext>
            </a:extLst>
          </p:cNvPr>
          <p:cNvCxnSpPr/>
          <p:nvPr/>
        </p:nvCxnSpPr>
        <p:spPr>
          <a:xfrm flipH="1">
            <a:off x="4876800" y="1702676"/>
            <a:ext cx="73572" cy="4572000"/>
          </a:xfrm>
          <a:prstGeom prst="line">
            <a:avLst/>
          </a:prstGeom>
          <a:ln w="1270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4B9A8A6-992F-CD44-8B1F-53694B17322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6885" y="4403835"/>
            <a:ext cx="1527503" cy="158180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D00054-DB59-CD4B-8705-8A79D12BE66D}"/>
              </a:ext>
            </a:extLst>
          </p:cNvPr>
          <p:cNvCxnSpPr>
            <a:cxnSpLocks/>
          </p:cNvCxnSpPr>
          <p:nvPr/>
        </p:nvCxnSpPr>
        <p:spPr>
          <a:xfrm flipV="1">
            <a:off x="2067912" y="3809999"/>
            <a:ext cx="906515" cy="588581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1747FEF-64B7-A341-9769-6A030D9A1EB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37147" y="1702676"/>
            <a:ext cx="1582853" cy="15870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5DBE97-C1E8-A248-96A2-46DE003B5DF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545347" y="2236834"/>
            <a:ext cx="1077039" cy="88812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A9C7BD-5132-EA41-9A16-53E71F9B93D0}"/>
              </a:ext>
            </a:extLst>
          </p:cNvPr>
          <p:cNvCxnSpPr>
            <a:cxnSpLocks/>
          </p:cNvCxnSpPr>
          <p:nvPr/>
        </p:nvCxnSpPr>
        <p:spPr>
          <a:xfrm>
            <a:off x="7822875" y="2680895"/>
            <a:ext cx="843903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3B757A1-2AFE-5745-98B1-1C46FE26F7C3}"/>
              </a:ext>
            </a:extLst>
          </p:cNvPr>
          <p:cNvGrpSpPr/>
          <p:nvPr/>
        </p:nvGrpSpPr>
        <p:grpSpPr>
          <a:xfrm>
            <a:off x="9115216" y="2236833"/>
            <a:ext cx="2495970" cy="979331"/>
            <a:chOff x="269424" y="769531"/>
            <a:chExt cx="11636608" cy="186204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3E087ED-0D21-5F40-B639-C3DF3F278F79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9424" y="769531"/>
              <a:ext cx="2135841" cy="18620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3E5408-F14D-0D41-B565-46A6D30AD78B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67324" y="1149489"/>
              <a:ext cx="1481050" cy="148209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9B7C201-5A6C-BF42-8A99-DD704ED0B7C8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67934" y="1020153"/>
              <a:ext cx="2036721" cy="161142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4C3EC69-3D5C-BA41-83FC-4EA7EBBEB6D9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92343" y="1084820"/>
              <a:ext cx="1640540" cy="148209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6C81DEF-A202-FF4B-BE6E-99BE8CCAA652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178832" y="1020152"/>
              <a:ext cx="1727200" cy="1611426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CE30523-054D-8E40-9245-1A09EA9B84C0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9223070" y="1823781"/>
            <a:ext cx="2018519" cy="108972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5A3652C-FD69-A84D-BD5E-76A1CB2F2D4C}"/>
              </a:ext>
            </a:extLst>
          </p:cNvPr>
          <p:cNvCxnSpPr>
            <a:cxnSpLocks/>
          </p:cNvCxnSpPr>
          <p:nvPr/>
        </p:nvCxnSpPr>
        <p:spPr>
          <a:xfrm>
            <a:off x="10117757" y="3536731"/>
            <a:ext cx="0" cy="961697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AD65A22F-D388-3D4D-8304-2C1E652513A9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6187661" y="4366143"/>
            <a:ext cx="1029139" cy="7586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BF9E046-D3D4-894E-BC5A-AEDD18E708B3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9557364" y="5194286"/>
            <a:ext cx="1694573" cy="12161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2E5BD4-21DE-A64F-B066-A21C1B0BDD04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354001" y="5063842"/>
            <a:ext cx="1008213" cy="9660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D1497C-D348-B24E-ADF6-2FA470C56B62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2543" y="5082210"/>
            <a:ext cx="1029139" cy="75861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2E4274-D8F2-2A47-A0E4-0D581A0A2932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5487908" y="5063842"/>
            <a:ext cx="1547170" cy="129830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271B22D-8B5D-614D-9ACB-E4582D7A912E}"/>
              </a:ext>
            </a:extLst>
          </p:cNvPr>
          <p:cNvCxnSpPr>
            <a:cxnSpLocks/>
          </p:cNvCxnSpPr>
          <p:nvPr/>
        </p:nvCxnSpPr>
        <p:spPr>
          <a:xfrm flipH="1">
            <a:off x="7125169" y="5647141"/>
            <a:ext cx="1498029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6F3CE72-AB3D-C041-9064-5CC3280FB822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2866397" y="4529959"/>
            <a:ext cx="1441337" cy="175787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6A125EB-C062-A143-B00D-6BD5B9A0E694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1311403" y="349262"/>
            <a:ext cx="4374249" cy="479395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F0A3944-1E14-B545-AE22-3BC596A1F1A0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9634175" y="933275"/>
            <a:ext cx="1912305" cy="158180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6B1047F-849A-0C4F-99D9-F5D982813B60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9970067" y="4094720"/>
            <a:ext cx="1912305" cy="158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129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F82CD0-6A75-A946-851D-84C84D1CE94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38076" y="1000797"/>
            <a:ext cx="4853683" cy="43601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2867048" y="250070"/>
            <a:ext cx="8494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3: Parallel burgers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6EB3F36-F83D-8B4C-9AEB-E62D37D5FE1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6298" y="1995129"/>
            <a:ext cx="539970" cy="4882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AB24A53-4CB3-9140-A1F7-12EE008E288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16268" y="2002562"/>
            <a:ext cx="539970" cy="4882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1ACA0B5-BAAA-D043-B5D9-A9D25081775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95674" y="3355623"/>
            <a:ext cx="539970" cy="6259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F942427-13C2-E84C-BED9-3FA064BEC9E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60067" y="3348190"/>
            <a:ext cx="539970" cy="6259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07D51F-2C8A-C04A-8EB7-974A0F98786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92389" y="4203516"/>
            <a:ext cx="539970" cy="62595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1DB0C6F-FEEA-0A40-AE25-888253EF9943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24321" y="4203516"/>
            <a:ext cx="539970" cy="62595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EA667F2-4633-844E-A992-48970CCDD814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92389" y="5028904"/>
            <a:ext cx="524641" cy="48828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FE173A2-172A-5243-B260-F543430072B6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048935" y="5011561"/>
            <a:ext cx="524641" cy="48828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804A395-5BC2-DC4D-9948-E9B827D21D9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93875" y="2697912"/>
            <a:ext cx="539970" cy="48828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C878E54-0039-0C4F-BE41-E2E60758556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3845" y="2705345"/>
            <a:ext cx="539970" cy="48828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C68DD84-B1C3-4345-90D9-96E3BCB8758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647552" y="2002562"/>
            <a:ext cx="539970" cy="48828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DF21BF6-3F20-9846-93DD-28E62001A32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187522" y="2009995"/>
            <a:ext cx="539970" cy="48828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0B974C6-D166-B649-8807-4CAC96B413E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566928" y="3363056"/>
            <a:ext cx="539970" cy="62595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5BC22B2-C4D3-E84D-A9B8-474EBB76160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131321" y="3355623"/>
            <a:ext cx="539970" cy="62595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8F7F395-B3F3-F34A-8A46-CC024F49C3E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563643" y="4210949"/>
            <a:ext cx="539970" cy="62595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1558441-651F-FD4A-AAB3-7C14ADB71A1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195575" y="4210949"/>
            <a:ext cx="539970" cy="62595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E14E7F3-CA9F-454D-B1D9-6F16B2D38CFA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563643" y="5036337"/>
            <a:ext cx="524641" cy="48828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341A72-FF64-7B49-B66C-E650EFA96824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220189" y="5018994"/>
            <a:ext cx="524641" cy="48828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1554E15-35C5-8641-8A6C-06B7AE90783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565129" y="2705345"/>
            <a:ext cx="539970" cy="48828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BAF2363-EFCA-4445-9DCF-C1A1A159B2E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105099" y="2712778"/>
            <a:ext cx="539970" cy="48828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406ED48-709F-9D45-80C1-FDFC4B96D51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918567" y="1982360"/>
            <a:ext cx="539970" cy="48828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9198AD1-45F6-BF42-9AFA-E0D0369E63F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458537" y="1989793"/>
            <a:ext cx="539970" cy="48828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54B34FC-5A22-4746-AA1B-FC87F2E856E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837943" y="3342854"/>
            <a:ext cx="539970" cy="62595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B3B3726-A7BD-124C-9E55-4D1631041D1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402336" y="3335421"/>
            <a:ext cx="539970" cy="62595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05AC212-D1AD-6E48-8DB9-90D468946DC3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834658" y="4190747"/>
            <a:ext cx="539970" cy="62595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88B0215-55EA-0046-B2DE-59BCEFD30E2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466590" y="4190747"/>
            <a:ext cx="539970" cy="62595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A4BC320-D8ED-3C44-884E-DDAB6150B0E7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834658" y="5016135"/>
            <a:ext cx="524641" cy="48828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5891A4A-0696-5E4C-9621-238047758E86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491204" y="4998792"/>
            <a:ext cx="524641" cy="48828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7312028-7968-1148-B8D9-F5BA2EC4501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836144" y="2685143"/>
            <a:ext cx="539970" cy="4882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B5410CC-6162-F747-87B6-F0F5B13F4AA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376114" y="2692576"/>
            <a:ext cx="539970" cy="48828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E3A2584-6733-A248-B537-1D1A52B6222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149626" y="1965017"/>
            <a:ext cx="539970" cy="48828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682356DE-2E8B-5041-AADF-F23C64A5533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689596" y="1972450"/>
            <a:ext cx="539970" cy="48828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C439400-66CB-084B-A67A-437F1BE0C62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069002" y="3325511"/>
            <a:ext cx="539970" cy="62595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2003006-B453-B14A-9283-415295232FC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633395" y="3318078"/>
            <a:ext cx="539970" cy="62595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6DB0A6B-C279-A741-ADCF-CBD1170E7BD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065717" y="4173404"/>
            <a:ext cx="539970" cy="62595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83DA1F6-F2F3-8748-B7B3-56F50803474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697649" y="4173404"/>
            <a:ext cx="539970" cy="62595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0EA851B-007F-B841-B52B-17F715B542CF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065717" y="4998792"/>
            <a:ext cx="524641" cy="48828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A44970E-ED72-724B-B8E3-DB03100374FA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722263" y="4981449"/>
            <a:ext cx="524641" cy="48828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273243EE-4557-3646-A53D-CB71BA9D840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067203" y="2667800"/>
            <a:ext cx="539970" cy="48828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CD38DCD-A291-4040-B99D-54A9F462235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607173" y="2675233"/>
            <a:ext cx="539970" cy="48828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D30789BD-F7A6-D84B-A9FB-18E80124D88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452372" y="1847998"/>
            <a:ext cx="539970" cy="48828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ECF0DC2-16F8-9C4F-80E1-0391985FE3F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92342" y="1855431"/>
            <a:ext cx="539970" cy="48828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B367E97-1F2D-6A47-B60C-2C0C616D210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71748" y="3208492"/>
            <a:ext cx="539970" cy="625958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07E56BA-5D26-A345-B1E3-1E95771AE60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936141" y="3201059"/>
            <a:ext cx="539970" cy="625958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7F7A84E7-0A4B-4C40-BF74-E37D5FB0612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368463" y="4056385"/>
            <a:ext cx="539970" cy="62595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697FC5B-2E6D-CD40-A8CE-9682F4B04D6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000395" y="4056385"/>
            <a:ext cx="539970" cy="625958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D12B88A-2F8E-CE42-8262-5FBED52EC789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368463" y="4881773"/>
            <a:ext cx="524641" cy="48828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8924707-2710-D344-AA4E-A57DD6B5B81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69949" y="2550781"/>
            <a:ext cx="539970" cy="48828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DC3E435-FAB5-2345-9AB7-5D1B9EB8256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09919" y="2558214"/>
            <a:ext cx="539970" cy="4882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7F6058D-49C6-5743-9554-91E1E0A0B852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311403" y="349262"/>
            <a:ext cx="4374249" cy="4793953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EEE3CDE1-CFA6-5C40-AA03-1F147108CB8E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124214" y="5447320"/>
            <a:ext cx="1475041" cy="1508516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1FF37D4B-1E41-7144-A781-1C7751FB2545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276614" y="5599720"/>
            <a:ext cx="1475041" cy="1508516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FFA2FB5E-B172-8C43-B8C1-F5E08CB2EADC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819414" y="5142520"/>
            <a:ext cx="1475041" cy="1508516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EA07B407-4E74-FA4D-A46F-0166215CA59A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106504" y="4646962"/>
            <a:ext cx="1475041" cy="1508516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B8557996-9B42-C840-B937-9C29A08A2F20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258904" y="4799362"/>
            <a:ext cx="1475041" cy="1508516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A4A43140-5D63-254B-BEC6-0A91D8F5A85E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667014" y="4990120"/>
            <a:ext cx="1475041" cy="1508516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7D5A01DB-83B3-CD41-9007-6982071F5A61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797049" y="763528"/>
            <a:ext cx="5834080" cy="555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223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F82CD0-6A75-A946-851D-84C84D1CE94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38076" y="1000797"/>
            <a:ext cx="4853683" cy="43601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2867048" y="250070"/>
            <a:ext cx="8494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3: Parallel burgers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6EB3F36-F83D-8B4C-9AEB-E62D37D5FE1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6298" y="1995129"/>
            <a:ext cx="539970" cy="4882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AB24A53-4CB3-9140-A1F7-12EE008E288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16268" y="2002562"/>
            <a:ext cx="539970" cy="4882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1ACA0B5-BAAA-D043-B5D9-A9D25081775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95674" y="3355623"/>
            <a:ext cx="539970" cy="6259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F942427-13C2-E84C-BED9-3FA064BEC9E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60067" y="3348190"/>
            <a:ext cx="539970" cy="6259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07D51F-2C8A-C04A-8EB7-974A0F98786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92389" y="4203516"/>
            <a:ext cx="539970" cy="62595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1DB0C6F-FEEA-0A40-AE25-888253EF9943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24321" y="4203516"/>
            <a:ext cx="539970" cy="62595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EA667F2-4633-844E-A992-48970CCDD814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92389" y="5028904"/>
            <a:ext cx="524641" cy="48828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FE173A2-172A-5243-B260-F543430072B6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048935" y="5011561"/>
            <a:ext cx="524641" cy="48828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804A395-5BC2-DC4D-9948-E9B827D21D9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93875" y="2697912"/>
            <a:ext cx="539970" cy="48828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C878E54-0039-0C4F-BE41-E2E60758556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3845" y="2705345"/>
            <a:ext cx="539970" cy="48828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C68DD84-B1C3-4345-90D9-96E3BCB8758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647552" y="2002562"/>
            <a:ext cx="539970" cy="48828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DF21BF6-3F20-9846-93DD-28E62001A32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187522" y="2009995"/>
            <a:ext cx="539970" cy="48828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0B974C6-D166-B649-8807-4CAC96B413E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566928" y="3363056"/>
            <a:ext cx="539970" cy="62595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5BC22B2-C4D3-E84D-A9B8-474EBB76160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131321" y="3355623"/>
            <a:ext cx="539970" cy="62595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8F7F395-B3F3-F34A-8A46-CC024F49C3E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563643" y="4210949"/>
            <a:ext cx="539970" cy="62595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1558441-651F-FD4A-AAB3-7C14ADB71A1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195575" y="4210949"/>
            <a:ext cx="539970" cy="62595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E14E7F3-CA9F-454D-B1D9-6F16B2D38CFA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563643" y="5036337"/>
            <a:ext cx="524641" cy="48828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341A72-FF64-7B49-B66C-E650EFA96824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220189" y="5018994"/>
            <a:ext cx="524641" cy="48828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1554E15-35C5-8641-8A6C-06B7AE90783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565129" y="2705345"/>
            <a:ext cx="539970" cy="48828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BAF2363-EFCA-4445-9DCF-C1A1A159B2E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105099" y="2712778"/>
            <a:ext cx="539970" cy="48828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406ED48-709F-9D45-80C1-FDFC4B96D51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918567" y="1982360"/>
            <a:ext cx="539970" cy="48828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9198AD1-45F6-BF42-9AFA-E0D0369E63F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458537" y="1989793"/>
            <a:ext cx="539970" cy="48828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54B34FC-5A22-4746-AA1B-FC87F2E856E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837943" y="3342854"/>
            <a:ext cx="539970" cy="62595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B3B3726-A7BD-124C-9E55-4D1631041D1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402336" y="3335421"/>
            <a:ext cx="539970" cy="62595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05AC212-D1AD-6E48-8DB9-90D468946DC3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834658" y="4190747"/>
            <a:ext cx="539970" cy="62595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88B0215-55EA-0046-B2DE-59BCEFD30E2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466590" y="4190747"/>
            <a:ext cx="539970" cy="62595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A4BC320-D8ED-3C44-884E-DDAB6150B0E7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834658" y="5016135"/>
            <a:ext cx="524641" cy="48828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5891A4A-0696-5E4C-9621-238047758E86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491204" y="4998792"/>
            <a:ext cx="524641" cy="48828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7312028-7968-1148-B8D9-F5BA2EC4501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836144" y="2685143"/>
            <a:ext cx="539970" cy="4882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B5410CC-6162-F747-87B6-F0F5B13F4AA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376114" y="2692576"/>
            <a:ext cx="539970" cy="48828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E3A2584-6733-A248-B537-1D1A52B6222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149626" y="1965017"/>
            <a:ext cx="539970" cy="48828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682356DE-2E8B-5041-AADF-F23C64A5533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689596" y="1972450"/>
            <a:ext cx="539970" cy="48828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C439400-66CB-084B-A67A-437F1BE0C62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069002" y="3325511"/>
            <a:ext cx="539970" cy="62595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2003006-B453-B14A-9283-415295232FC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633395" y="3318078"/>
            <a:ext cx="539970" cy="62595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6DB0A6B-C279-A741-ADCF-CBD1170E7BD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065717" y="4173404"/>
            <a:ext cx="539970" cy="62595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83DA1F6-F2F3-8748-B7B3-56F50803474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697649" y="4173404"/>
            <a:ext cx="539970" cy="62595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0EA851B-007F-B841-B52B-17F715B542CF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065717" y="4998792"/>
            <a:ext cx="524641" cy="48828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A44970E-ED72-724B-B8E3-DB03100374FA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722263" y="4981449"/>
            <a:ext cx="524641" cy="48828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273243EE-4557-3646-A53D-CB71BA9D840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067203" y="2667800"/>
            <a:ext cx="539970" cy="48828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CD38DCD-A291-4040-B99D-54A9F462235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607173" y="2675233"/>
            <a:ext cx="539970" cy="48828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D30789BD-F7A6-D84B-A9FB-18E80124D88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452372" y="1847998"/>
            <a:ext cx="539970" cy="48828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ECF0DC2-16F8-9C4F-80E1-0391985FE3F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92342" y="1855431"/>
            <a:ext cx="539970" cy="48828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B367E97-1F2D-6A47-B60C-2C0C616D210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71748" y="3208492"/>
            <a:ext cx="539970" cy="625958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07E56BA-5D26-A345-B1E3-1E95771AE60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936141" y="3201059"/>
            <a:ext cx="539970" cy="625958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7F7A84E7-0A4B-4C40-BF74-E37D5FB0612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368463" y="4056385"/>
            <a:ext cx="539970" cy="62595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697FC5B-2E6D-CD40-A8CE-9682F4B04D6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000395" y="4056385"/>
            <a:ext cx="539970" cy="625958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D12B88A-2F8E-CE42-8262-5FBED52EC789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368463" y="4881773"/>
            <a:ext cx="524641" cy="48828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8924707-2710-D344-AA4E-A57DD6B5B81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69949" y="2550781"/>
            <a:ext cx="539970" cy="48828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DC3E435-FAB5-2345-9AB7-5D1B9EB8256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09919" y="2558214"/>
            <a:ext cx="539970" cy="4882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7F6058D-49C6-5743-9554-91E1E0A0B852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311403" y="349262"/>
            <a:ext cx="4374249" cy="4793953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EEE3CDE1-CFA6-5C40-AA03-1F147108CB8E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124214" y="5447320"/>
            <a:ext cx="1475041" cy="1508516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1FF37D4B-1E41-7144-A781-1C7751FB2545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276614" y="5599720"/>
            <a:ext cx="1475041" cy="1508516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FFA2FB5E-B172-8C43-B8C1-F5E08CB2EADC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819414" y="5142520"/>
            <a:ext cx="1475041" cy="1508516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EA07B407-4E74-FA4D-A46F-0166215CA59A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106504" y="4646962"/>
            <a:ext cx="1475041" cy="1508516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B8557996-9B42-C840-B937-9C29A08A2F20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258904" y="4799362"/>
            <a:ext cx="1475041" cy="1508516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A4A43140-5D63-254B-BEC6-0A91D8F5A85E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667014" y="4990120"/>
            <a:ext cx="1475041" cy="1508516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7D5A01DB-83B3-CD41-9007-6982071F5A61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797049" y="763528"/>
            <a:ext cx="5834080" cy="5552112"/>
          </a:xfrm>
          <a:prstGeom prst="rect">
            <a:avLst/>
          </a:prstGeom>
        </p:spPr>
      </p:pic>
      <p:pic>
        <p:nvPicPr>
          <p:cNvPr id="71" name="Picture 2" descr="Gordon Ramsay Wife, Kids, Family, Brother, Net Worth, Age, Height">
            <a:extLst>
              <a:ext uri="{FF2B5EF4-FFF2-40B4-BE49-F238E27FC236}">
                <a16:creationId xmlns:a16="http://schemas.microsoft.com/office/drawing/2014/main" id="{E7ECDDF7-96FE-E743-A4D9-B16094046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1028700"/>
            <a:ext cx="81280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3510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F77481-D387-4748-9D1F-D072AA76B7B7}"/>
              </a:ext>
            </a:extLst>
          </p:cNvPr>
          <p:cNvSpPr txBox="1"/>
          <p:nvPr/>
        </p:nvSpPr>
        <p:spPr>
          <a:xfrm>
            <a:off x="2002571" y="3203477"/>
            <a:ext cx="9417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4: Actor-model burgers</a:t>
            </a:r>
          </a:p>
        </p:txBody>
      </p:sp>
    </p:spTree>
    <p:extLst>
      <p:ext uri="{BB962C8B-B14F-4D97-AF65-F5344CB8AC3E}">
        <p14:creationId xmlns:p14="http://schemas.microsoft.com/office/powerpoint/2010/main" val="32992198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2" descr="Gordon Ramsay Wife, Kids, Family, Brother, Net Worth, Age, Height">
            <a:extLst>
              <a:ext uri="{FF2B5EF4-FFF2-40B4-BE49-F238E27FC236}">
                <a16:creationId xmlns:a16="http://schemas.microsoft.com/office/drawing/2014/main" id="{5C451D9A-0D8F-F943-BA5B-76B597990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851"/>
            <a:ext cx="81280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A1946878-AFF1-3A49-B0A7-15483837D75B}"/>
              </a:ext>
            </a:extLst>
          </p:cNvPr>
          <p:cNvSpPr txBox="1"/>
          <p:nvPr/>
        </p:nvSpPr>
        <p:spPr>
          <a:xfrm>
            <a:off x="1943719" y="250070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4: Actor-model burgers</a:t>
            </a:r>
          </a:p>
        </p:txBody>
      </p:sp>
      <p:sp>
        <p:nvSpPr>
          <p:cNvPr id="3" name="Oval Callout 2">
            <a:extLst>
              <a:ext uri="{FF2B5EF4-FFF2-40B4-BE49-F238E27FC236}">
                <a16:creationId xmlns:a16="http://schemas.microsoft.com/office/drawing/2014/main" id="{46147185-7081-544E-8AFE-ED0F20610E5C}"/>
              </a:ext>
            </a:extLst>
          </p:cNvPr>
          <p:cNvSpPr/>
          <p:nvPr/>
        </p:nvSpPr>
        <p:spPr>
          <a:xfrm>
            <a:off x="6010165" y="1566042"/>
            <a:ext cx="4235669" cy="2091558"/>
          </a:xfrm>
          <a:prstGeom prst="wedgeEllipseCallout">
            <a:avLst>
              <a:gd name="adj1" fmla="val -61032"/>
              <a:gd name="adj2" fmla="val 539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4"/>
                </a:solidFill>
              </a:rPr>
              <a:t>Actor Model!</a:t>
            </a:r>
          </a:p>
        </p:txBody>
      </p:sp>
    </p:spTree>
    <p:extLst>
      <p:ext uri="{BB962C8B-B14F-4D97-AF65-F5344CB8AC3E}">
        <p14:creationId xmlns:p14="http://schemas.microsoft.com/office/powerpoint/2010/main" val="15870816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>
            <a:extLst>
              <a:ext uri="{FF2B5EF4-FFF2-40B4-BE49-F238E27FC236}">
                <a16:creationId xmlns:a16="http://schemas.microsoft.com/office/drawing/2014/main" id="{A1946878-AFF1-3A49-B0A7-15483837D75B}"/>
              </a:ext>
            </a:extLst>
          </p:cNvPr>
          <p:cNvSpPr txBox="1"/>
          <p:nvPr/>
        </p:nvSpPr>
        <p:spPr>
          <a:xfrm>
            <a:off x="1943719" y="250070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4: Actor-model burgers</a:t>
            </a:r>
          </a:p>
        </p:txBody>
      </p:sp>
      <p:pic>
        <p:nvPicPr>
          <p:cNvPr id="4" name="Picture 3" descr="A picture containing photo, posing, bunch, front&#10;&#10;Description automatically generated">
            <a:extLst>
              <a:ext uri="{FF2B5EF4-FFF2-40B4-BE49-F238E27FC236}">
                <a16:creationId xmlns:a16="http://schemas.microsoft.com/office/drawing/2014/main" id="{1D04C687-984D-4B48-B597-6D6E2F951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017" y="1271750"/>
            <a:ext cx="6984444" cy="38214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FC0152-3914-FA41-A297-8F6630CA14E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62328" y="1798783"/>
            <a:ext cx="4316248" cy="46727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A7C663-8578-0B4D-A117-AC921C3B384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44443" y="2084918"/>
            <a:ext cx="4152017" cy="410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286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1943718" y="250070"/>
            <a:ext cx="9417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4: Actor-model burgers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747FEF-64B7-A341-9769-6A030D9A1EB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22357" y="1608083"/>
            <a:ext cx="1582853" cy="15870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5DBE97-C1E8-A248-96A2-46DE003B5DF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73171" y="1920767"/>
            <a:ext cx="1077039" cy="88812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A9C7BD-5132-EA41-9A16-53E71F9B93D0}"/>
              </a:ext>
            </a:extLst>
          </p:cNvPr>
          <p:cNvCxnSpPr>
            <a:cxnSpLocks/>
          </p:cNvCxnSpPr>
          <p:nvPr/>
        </p:nvCxnSpPr>
        <p:spPr>
          <a:xfrm>
            <a:off x="2608085" y="2586302"/>
            <a:ext cx="843903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3B757A1-2AFE-5745-98B1-1C46FE26F7C3}"/>
              </a:ext>
            </a:extLst>
          </p:cNvPr>
          <p:cNvGrpSpPr/>
          <p:nvPr/>
        </p:nvGrpSpPr>
        <p:grpSpPr>
          <a:xfrm>
            <a:off x="3900426" y="2142240"/>
            <a:ext cx="2495970" cy="979331"/>
            <a:chOff x="269424" y="769531"/>
            <a:chExt cx="11636608" cy="186204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3E087ED-0D21-5F40-B639-C3DF3F278F79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424" y="769531"/>
              <a:ext cx="2135841" cy="18620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3E5408-F14D-0D41-B565-46A6D30AD78B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67324" y="1149489"/>
              <a:ext cx="1481050" cy="148209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9B7C201-5A6C-BF42-8A99-DD704ED0B7C8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67934" y="1020153"/>
              <a:ext cx="2036721" cy="161142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4C3EC69-3D5C-BA41-83FC-4EA7EBBEB6D9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92343" y="1084820"/>
              <a:ext cx="1640540" cy="148209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6C81DEF-A202-FF4B-BE6E-99BE8CCAA652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178832" y="1020152"/>
              <a:ext cx="1727200" cy="1611426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CE30523-054D-8E40-9245-1A09EA9B84C0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4008280" y="1729188"/>
            <a:ext cx="2018519" cy="108972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5A3652C-FD69-A84D-BD5E-76A1CB2F2D4C}"/>
              </a:ext>
            </a:extLst>
          </p:cNvPr>
          <p:cNvCxnSpPr>
            <a:cxnSpLocks/>
          </p:cNvCxnSpPr>
          <p:nvPr/>
        </p:nvCxnSpPr>
        <p:spPr>
          <a:xfrm>
            <a:off x="4902967" y="3442138"/>
            <a:ext cx="0" cy="961697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AD65A22F-D388-3D4D-8304-2C1E652513A9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5000339" y="3514774"/>
            <a:ext cx="1029139" cy="7586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BF9E046-D3D4-894E-BC5A-AEDD18E708B3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4342574" y="5099693"/>
            <a:ext cx="1694573" cy="12161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2E5BD4-21DE-A64F-B066-A21C1B0BDD04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139211" y="4969249"/>
            <a:ext cx="1008213" cy="9660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D1497C-D348-B24E-ADF6-2FA470C56B62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5117753" y="4987617"/>
            <a:ext cx="1029139" cy="75861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006F62-0F2F-D941-B37D-6530189282FB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2524460" y="1606212"/>
            <a:ext cx="1029139" cy="75861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2E4274-D8F2-2A47-A0E4-0D581A0A2932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273118" y="4969249"/>
            <a:ext cx="1547170" cy="12983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41F028-4F16-B848-A695-B199FFDFE62F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2263015" y="5707754"/>
            <a:ext cx="1029139" cy="7586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271B22D-8B5D-614D-9ACB-E4582D7A912E}"/>
              </a:ext>
            </a:extLst>
          </p:cNvPr>
          <p:cNvCxnSpPr>
            <a:cxnSpLocks/>
          </p:cNvCxnSpPr>
          <p:nvPr/>
        </p:nvCxnSpPr>
        <p:spPr>
          <a:xfrm flipH="1">
            <a:off x="1910379" y="5552548"/>
            <a:ext cx="1498029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937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564FB4-E323-8A48-A6B1-36D598D3D15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69424" y="769531"/>
            <a:ext cx="2135841" cy="18620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95D59D-AA93-6940-B1E6-E5F286D9BBE1}"/>
              </a:ext>
            </a:extLst>
          </p:cNvPr>
          <p:cNvSpPr/>
          <p:nvPr/>
        </p:nvSpPr>
        <p:spPr>
          <a:xfrm>
            <a:off x="2245666" y="769531"/>
            <a:ext cx="1069524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+</a:t>
            </a:r>
            <a:endParaRPr lang="en-US" sz="1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EC93E1-B6DF-5D4F-AF48-8A899221522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567324" y="1149489"/>
            <a:ext cx="1481050" cy="1482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E38CC5-AD4A-5942-940C-1598DA376B3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967934" y="1020153"/>
            <a:ext cx="2036721" cy="16114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370D9D2-14EB-844F-966E-ABF5EF0D7C04}"/>
              </a:ext>
            </a:extLst>
          </p:cNvPr>
          <p:cNvSpPr/>
          <p:nvPr/>
        </p:nvSpPr>
        <p:spPr>
          <a:xfrm>
            <a:off x="4662419" y="769531"/>
            <a:ext cx="1069524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+</a:t>
            </a:r>
            <a:endParaRPr lang="en-US" sz="115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CA6A27-8044-A34E-90FB-B760558DAB4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892343" y="1084820"/>
            <a:ext cx="1640540" cy="148209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DAA9F7-998D-C843-B43E-DAB9C3BAA71A}"/>
              </a:ext>
            </a:extLst>
          </p:cNvPr>
          <p:cNvSpPr/>
          <p:nvPr/>
        </p:nvSpPr>
        <p:spPr>
          <a:xfrm>
            <a:off x="6940331" y="769531"/>
            <a:ext cx="1069524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+</a:t>
            </a:r>
            <a:endParaRPr lang="en-US" sz="115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942956-EEB1-ED4D-A478-371A334B2EF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178832" y="1020152"/>
            <a:ext cx="1727200" cy="161142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A23E5A9-C54A-D74F-AF8A-4A57CAAA353B}"/>
              </a:ext>
            </a:extLst>
          </p:cNvPr>
          <p:cNvSpPr/>
          <p:nvPr/>
        </p:nvSpPr>
        <p:spPr>
          <a:xfrm>
            <a:off x="9307328" y="769531"/>
            <a:ext cx="1069524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+</a:t>
            </a:r>
            <a:endParaRPr lang="en-US" sz="1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59C861-6431-7145-9BF8-F01D577F2847}"/>
              </a:ext>
            </a:extLst>
          </p:cNvPr>
          <p:cNvSpPr/>
          <p:nvPr/>
        </p:nvSpPr>
        <p:spPr>
          <a:xfrm>
            <a:off x="5506388" y="2347345"/>
            <a:ext cx="1069524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=</a:t>
            </a:r>
            <a:endParaRPr lang="en-US" sz="115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097F27-05DD-0047-99F5-F38DE2AFD39E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582846" y="3698767"/>
            <a:ext cx="3026307" cy="3159233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3CB405F-7EF6-D445-B5E7-797ABC90864E}"/>
              </a:ext>
            </a:extLst>
          </p:cNvPr>
          <p:cNvSpPr/>
          <p:nvPr/>
        </p:nvSpPr>
        <p:spPr>
          <a:xfrm>
            <a:off x="1551728" y="823476"/>
            <a:ext cx="9816662" cy="4885035"/>
          </a:xfrm>
          <a:prstGeom prst="roundRect">
            <a:avLst/>
          </a:prstGeom>
          <a:ln w="127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Well… Not really:</a:t>
            </a:r>
          </a:p>
          <a:p>
            <a:endParaRPr lang="en-US" sz="3200" dirty="0">
              <a:solidFill>
                <a:schemeClr val="accent4"/>
              </a:solidFill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4"/>
                </a:solidFill>
              </a:rPr>
              <a:t>Gather ingredients (different for each recipe)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4"/>
                </a:solidFill>
              </a:rPr>
              <a:t>Prepare ingredients: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4"/>
                </a:solidFill>
              </a:rPr>
              <a:t>Slice (some) ingredients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4"/>
                </a:solidFill>
              </a:rPr>
              <a:t>Cook (some) ingredients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4"/>
                </a:solidFill>
              </a:rPr>
              <a:t>Stack ingredients (in correct order)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4"/>
                </a:solidFill>
              </a:rPr>
              <a:t>Deliver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F2CF18-61DE-D945-BCC1-68275751F9DF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844800" y="17780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9805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1943718" y="250070"/>
            <a:ext cx="9417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4: Actor-model burgers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505F7F3-D772-3C4D-84E4-4E2598B51AA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963907" y="1692402"/>
            <a:ext cx="2018519" cy="108972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E147EE7-A368-BC44-BB96-0344BE67CAB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38290" y="3467809"/>
            <a:ext cx="1694573" cy="121612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ED09877-1764-1144-AE60-5D095E60760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338290" y="5366925"/>
            <a:ext cx="1547170" cy="12983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7896497-4C16-4640-B09E-F94891B5A94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840532" y="3195145"/>
            <a:ext cx="1582853" cy="1587062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134FE90-76C0-CE48-AE11-40A697074151}"/>
              </a:ext>
            </a:extLst>
          </p:cNvPr>
          <p:cNvCxnSpPr>
            <a:cxnSpLocks/>
          </p:cNvCxnSpPr>
          <p:nvPr/>
        </p:nvCxnSpPr>
        <p:spPr>
          <a:xfrm flipV="1">
            <a:off x="8514747" y="2818916"/>
            <a:ext cx="902522" cy="110407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B8DB14D-3B44-F147-9E95-6ACD19BBDA62}"/>
              </a:ext>
            </a:extLst>
          </p:cNvPr>
          <p:cNvCxnSpPr>
            <a:cxnSpLocks/>
          </p:cNvCxnSpPr>
          <p:nvPr/>
        </p:nvCxnSpPr>
        <p:spPr>
          <a:xfrm>
            <a:off x="8667147" y="4075386"/>
            <a:ext cx="818873" cy="484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7B5CEAF-E81B-764A-9F2E-4A099BD81BD8}"/>
              </a:ext>
            </a:extLst>
          </p:cNvPr>
          <p:cNvCxnSpPr>
            <a:cxnSpLocks/>
          </p:cNvCxnSpPr>
          <p:nvPr/>
        </p:nvCxnSpPr>
        <p:spPr>
          <a:xfrm>
            <a:off x="8514747" y="4473394"/>
            <a:ext cx="823543" cy="893531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C6DB117A-506F-CB4A-9A47-6ED097880708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672131" y="3631324"/>
            <a:ext cx="1077039" cy="88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585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1943719" y="250070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4: Actor-model burgers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5DBE97-C1E8-A248-96A2-46DE003B5DF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83985" y="3467809"/>
            <a:ext cx="1077039" cy="88812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505F7F3-D772-3C4D-84E4-4E2598B51AA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721049" y="1759282"/>
            <a:ext cx="2018519" cy="108972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E147EE7-A368-BC44-BB96-0344BE67CAB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285940" y="3400929"/>
            <a:ext cx="1694573" cy="121612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ED09877-1764-1144-AE60-5D095E60760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92398" y="5446849"/>
            <a:ext cx="1547170" cy="12983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7896497-4C16-4640-B09E-F94891B5A947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493140" y="3129455"/>
            <a:ext cx="1582853" cy="1587062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134FE90-76C0-CE48-AE11-40A697074151}"/>
              </a:ext>
            </a:extLst>
          </p:cNvPr>
          <p:cNvCxnSpPr>
            <a:cxnSpLocks/>
          </p:cNvCxnSpPr>
          <p:nvPr/>
        </p:nvCxnSpPr>
        <p:spPr>
          <a:xfrm flipV="1">
            <a:off x="3689650" y="2680138"/>
            <a:ext cx="3110543" cy="1001352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B8DB14D-3B44-F147-9E95-6ACD19BBDA62}"/>
              </a:ext>
            </a:extLst>
          </p:cNvPr>
          <p:cNvCxnSpPr>
            <a:cxnSpLocks/>
          </p:cNvCxnSpPr>
          <p:nvPr/>
        </p:nvCxnSpPr>
        <p:spPr>
          <a:xfrm>
            <a:off x="3899536" y="4075386"/>
            <a:ext cx="3026781" cy="484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7B5CEAF-E81B-764A-9F2E-4A099BD81BD8}"/>
              </a:ext>
            </a:extLst>
          </p:cNvPr>
          <p:cNvCxnSpPr>
            <a:cxnSpLocks/>
          </p:cNvCxnSpPr>
          <p:nvPr/>
        </p:nvCxnSpPr>
        <p:spPr>
          <a:xfrm>
            <a:off x="3905007" y="4578697"/>
            <a:ext cx="2727021" cy="1517303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2FB7D41-F70E-BF4E-A0E6-A715D43978C5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965983" y="1484001"/>
            <a:ext cx="1140423" cy="10013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450018-A009-9944-8595-AC638AFDCBDE}"/>
              </a:ext>
            </a:extLst>
          </p:cNvPr>
          <p:cNvSpPr/>
          <p:nvPr/>
        </p:nvSpPr>
        <p:spPr>
          <a:xfrm>
            <a:off x="9036390" y="1759282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6414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1943719" y="250070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4: Actor-model burgers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5DBE97-C1E8-A248-96A2-46DE003B5DF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83985" y="3467809"/>
            <a:ext cx="1077039" cy="88812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505F7F3-D772-3C4D-84E4-4E2598B51AA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721049" y="1759282"/>
            <a:ext cx="2018519" cy="108972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E147EE7-A368-BC44-BB96-0344BE67CAB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285940" y="3400929"/>
            <a:ext cx="1694573" cy="121612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ED09877-1764-1144-AE60-5D095E60760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92398" y="5446849"/>
            <a:ext cx="1547170" cy="12983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7896497-4C16-4640-B09E-F94891B5A947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493140" y="3129455"/>
            <a:ext cx="1582853" cy="1587062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134FE90-76C0-CE48-AE11-40A697074151}"/>
              </a:ext>
            </a:extLst>
          </p:cNvPr>
          <p:cNvCxnSpPr>
            <a:cxnSpLocks/>
          </p:cNvCxnSpPr>
          <p:nvPr/>
        </p:nvCxnSpPr>
        <p:spPr>
          <a:xfrm flipV="1">
            <a:off x="3689650" y="2680138"/>
            <a:ext cx="3110543" cy="1001352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B8DB14D-3B44-F147-9E95-6ACD19BBDA62}"/>
              </a:ext>
            </a:extLst>
          </p:cNvPr>
          <p:cNvCxnSpPr>
            <a:cxnSpLocks/>
          </p:cNvCxnSpPr>
          <p:nvPr/>
        </p:nvCxnSpPr>
        <p:spPr>
          <a:xfrm>
            <a:off x="3899536" y="4075386"/>
            <a:ext cx="3026781" cy="484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7B5CEAF-E81B-764A-9F2E-4A099BD81BD8}"/>
              </a:ext>
            </a:extLst>
          </p:cNvPr>
          <p:cNvCxnSpPr>
            <a:cxnSpLocks/>
          </p:cNvCxnSpPr>
          <p:nvPr/>
        </p:nvCxnSpPr>
        <p:spPr>
          <a:xfrm>
            <a:off x="3905007" y="4578697"/>
            <a:ext cx="2727021" cy="1517303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2FB7D41-F70E-BF4E-A0E6-A715D43978C5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965983" y="1484001"/>
            <a:ext cx="1140423" cy="10013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450018-A009-9944-8595-AC638AFDCBDE}"/>
              </a:ext>
            </a:extLst>
          </p:cNvPr>
          <p:cNvSpPr/>
          <p:nvPr/>
        </p:nvSpPr>
        <p:spPr>
          <a:xfrm>
            <a:off x="9036390" y="1759282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Actor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42ED11-0EEC-F340-BBFD-C4E99BBF69A8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000966" y="2172227"/>
            <a:ext cx="1161076" cy="6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9175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1943719" y="250070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4: Actor-model burgers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5DBE97-C1E8-A248-96A2-46DE003B5DF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83985" y="3467809"/>
            <a:ext cx="1077039" cy="88812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505F7F3-D772-3C4D-84E4-4E2598B51AA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721049" y="1759282"/>
            <a:ext cx="2018519" cy="108972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E147EE7-A368-BC44-BB96-0344BE67CAB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285940" y="3400929"/>
            <a:ext cx="1694573" cy="121612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ED09877-1764-1144-AE60-5D095E60760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92398" y="5446849"/>
            <a:ext cx="1547170" cy="12983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7896497-4C16-4640-B09E-F94891B5A947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493140" y="3129455"/>
            <a:ext cx="1582853" cy="1587062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134FE90-76C0-CE48-AE11-40A697074151}"/>
              </a:ext>
            </a:extLst>
          </p:cNvPr>
          <p:cNvCxnSpPr>
            <a:cxnSpLocks/>
          </p:cNvCxnSpPr>
          <p:nvPr/>
        </p:nvCxnSpPr>
        <p:spPr>
          <a:xfrm flipV="1">
            <a:off x="3689650" y="2680138"/>
            <a:ext cx="3110543" cy="1001352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B8DB14D-3B44-F147-9E95-6ACD19BBDA62}"/>
              </a:ext>
            </a:extLst>
          </p:cNvPr>
          <p:cNvCxnSpPr>
            <a:cxnSpLocks/>
          </p:cNvCxnSpPr>
          <p:nvPr/>
        </p:nvCxnSpPr>
        <p:spPr>
          <a:xfrm>
            <a:off x="3899536" y="4075386"/>
            <a:ext cx="3026781" cy="484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7B5CEAF-E81B-764A-9F2E-4A099BD81BD8}"/>
              </a:ext>
            </a:extLst>
          </p:cNvPr>
          <p:cNvCxnSpPr>
            <a:cxnSpLocks/>
          </p:cNvCxnSpPr>
          <p:nvPr/>
        </p:nvCxnSpPr>
        <p:spPr>
          <a:xfrm>
            <a:off x="3905007" y="4578697"/>
            <a:ext cx="2727021" cy="1517303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2FB7D41-F70E-BF4E-A0E6-A715D43978C5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965983" y="1484001"/>
            <a:ext cx="1140423" cy="10013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450018-A009-9944-8595-AC638AFDCBDE}"/>
              </a:ext>
            </a:extLst>
          </p:cNvPr>
          <p:cNvSpPr/>
          <p:nvPr/>
        </p:nvSpPr>
        <p:spPr>
          <a:xfrm>
            <a:off x="9036390" y="1759282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Actor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42ED11-0EEC-F340-BBFD-C4E99BBF69A8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000966" y="2172227"/>
            <a:ext cx="1161076" cy="6219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AF8049-3558-EE4E-9385-261DE4F26C90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625700" y="2411573"/>
            <a:ext cx="1390453" cy="97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3786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1943719" y="250070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4: Actor-model burgers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5DBE97-C1E8-A248-96A2-46DE003B5DF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83985" y="3467809"/>
            <a:ext cx="1077039" cy="88812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505F7F3-D772-3C4D-84E4-4E2598B51AA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721049" y="1759282"/>
            <a:ext cx="2018519" cy="108972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E147EE7-A368-BC44-BB96-0344BE67CAB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285940" y="3400929"/>
            <a:ext cx="1694573" cy="121612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ED09877-1764-1144-AE60-5D095E60760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92398" y="5446849"/>
            <a:ext cx="1547170" cy="12983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7896497-4C16-4640-B09E-F94891B5A947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493140" y="3129455"/>
            <a:ext cx="1582853" cy="1587062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134FE90-76C0-CE48-AE11-40A697074151}"/>
              </a:ext>
            </a:extLst>
          </p:cNvPr>
          <p:cNvCxnSpPr>
            <a:cxnSpLocks/>
          </p:cNvCxnSpPr>
          <p:nvPr/>
        </p:nvCxnSpPr>
        <p:spPr>
          <a:xfrm flipV="1">
            <a:off x="3689650" y="2680138"/>
            <a:ext cx="3110543" cy="1001352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B8DB14D-3B44-F147-9E95-6ACD19BBDA62}"/>
              </a:ext>
            </a:extLst>
          </p:cNvPr>
          <p:cNvCxnSpPr>
            <a:cxnSpLocks/>
          </p:cNvCxnSpPr>
          <p:nvPr/>
        </p:nvCxnSpPr>
        <p:spPr>
          <a:xfrm>
            <a:off x="3899536" y="4075386"/>
            <a:ext cx="3026781" cy="484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7B5CEAF-E81B-764A-9F2E-4A099BD81BD8}"/>
              </a:ext>
            </a:extLst>
          </p:cNvPr>
          <p:cNvCxnSpPr>
            <a:cxnSpLocks/>
          </p:cNvCxnSpPr>
          <p:nvPr/>
        </p:nvCxnSpPr>
        <p:spPr>
          <a:xfrm>
            <a:off x="3905007" y="4578697"/>
            <a:ext cx="2727021" cy="1517303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2FB7D41-F70E-BF4E-A0E6-A715D43978C5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965983" y="1484001"/>
            <a:ext cx="1140423" cy="100135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EA75785-A300-844D-91D8-76D2AFE4951E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769924" y="3011399"/>
            <a:ext cx="1140423" cy="100135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BA57493-E7AD-274A-ADBD-CAE462FF80A4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729726" y="5031950"/>
            <a:ext cx="1140423" cy="10013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3C31A6-9A58-3540-9C55-A867B6445A3A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448361" y="2177311"/>
            <a:ext cx="1390453" cy="97791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F53CC4F-FC95-734A-A3BC-2768E0832390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761811" y="3565333"/>
            <a:ext cx="1390453" cy="97791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1F6AF83-45C1-9B43-86D3-B903CBAB658B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448360" y="5055393"/>
            <a:ext cx="1390453" cy="97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995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1943719" y="250070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4: Actor-model burgers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5DBE97-C1E8-A248-96A2-46DE003B5DF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83985" y="3467809"/>
            <a:ext cx="1077039" cy="88812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505F7F3-D772-3C4D-84E4-4E2598B51AA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721049" y="1759282"/>
            <a:ext cx="2018519" cy="108972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E147EE7-A368-BC44-BB96-0344BE67CAB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285940" y="3400929"/>
            <a:ext cx="1694573" cy="121612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ED09877-1764-1144-AE60-5D095E60760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92398" y="5446849"/>
            <a:ext cx="1547170" cy="12983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7896497-4C16-4640-B09E-F94891B5A947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493140" y="3129455"/>
            <a:ext cx="1582853" cy="1587062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134FE90-76C0-CE48-AE11-40A697074151}"/>
              </a:ext>
            </a:extLst>
          </p:cNvPr>
          <p:cNvCxnSpPr>
            <a:cxnSpLocks/>
          </p:cNvCxnSpPr>
          <p:nvPr/>
        </p:nvCxnSpPr>
        <p:spPr>
          <a:xfrm flipV="1">
            <a:off x="3689650" y="2680138"/>
            <a:ext cx="3110543" cy="1001352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B8DB14D-3B44-F147-9E95-6ACD19BBDA62}"/>
              </a:ext>
            </a:extLst>
          </p:cNvPr>
          <p:cNvCxnSpPr>
            <a:cxnSpLocks/>
          </p:cNvCxnSpPr>
          <p:nvPr/>
        </p:nvCxnSpPr>
        <p:spPr>
          <a:xfrm>
            <a:off x="3899536" y="4075386"/>
            <a:ext cx="3026781" cy="484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7B5CEAF-E81B-764A-9F2E-4A099BD81BD8}"/>
              </a:ext>
            </a:extLst>
          </p:cNvPr>
          <p:cNvCxnSpPr>
            <a:cxnSpLocks/>
          </p:cNvCxnSpPr>
          <p:nvPr/>
        </p:nvCxnSpPr>
        <p:spPr>
          <a:xfrm>
            <a:off x="3905007" y="4578697"/>
            <a:ext cx="2727021" cy="1517303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2FB7D41-F70E-BF4E-A0E6-A715D43978C5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965983" y="1484001"/>
            <a:ext cx="1140423" cy="100135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EA75785-A300-844D-91D8-76D2AFE4951E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769924" y="3011399"/>
            <a:ext cx="1140423" cy="100135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BA57493-E7AD-274A-ADBD-CAE462FF80A4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729726" y="5031950"/>
            <a:ext cx="1140423" cy="10013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3C31A6-9A58-3540-9C55-A867B6445A3A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448361" y="2177311"/>
            <a:ext cx="1390453" cy="97791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F53CC4F-FC95-734A-A3BC-2768E0832390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761811" y="3565333"/>
            <a:ext cx="1390453" cy="97791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1F6AF83-45C1-9B43-86D3-B903CBAB658B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448360" y="5055393"/>
            <a:ext cx="1390453" cy="9779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7FD56D6-CF83-E44F-BF42-8CD0BCB08C05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980513" y="3195063"/>
            <a:ext cx="1140423" cy="10013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34CA907-36FF-DD4D-8B7B-823A822A7828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9550724" y="2900252"/>
            <a:ext cx="1140423" cy="100135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2B15A04-15A3-3B48-9BD2-BDC9CF177EC0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9705200" y="3537444"/>
            <a:ext cx="1140423" cy="100135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8C02FC6-E9CD-E94A-BD7A-A96D227FD6F8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875218" y="3784020"/>
            <a:ext cx="1140423" cy="100135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85EE2D3-7D76-0C44-A1F4-A9F91E2042C8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9131617" y="1489332"/>
            <a:ext cx="1140423" cy="100135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B03BC7F-82E4-7C44-9C3E-4236B75CC9A7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0456358" y="3358039"/>
            <a:ext cx="1140423" cy="100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812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1943718" y="250070"/>
            <a:ext cx="9417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4: Actor-model burgers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8B630C0-CC35-3645-8744-EA2AC3D166A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923222" y="2300449"/>
            <a:ext cx="683174" cy="5360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32BC11-E9EE-F247-AE69-02966F5C38C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929236" y="2300450"/>
            <a:ext cx="683174" cy="5360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25BBE4-F6D3-3E44-A03A-263A5A67EF6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791844" y="3193626"/>
            <a:ext cx="683174" cy="5360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7863A4-7B97-7745-88EE-749CC786DB9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929236" y="3112373"/>
            <a:ext cx="683174" cy="5360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DF370D-DEDC-7D42-91DE-899FE823CC3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935250" y="2300450"/>
            <a:ext cx="683174" cy="5360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BC9A26-BC84-674D-AE61-A949C895CAF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803872" y="3193626"/>
            <a:ext cx="683174" cy="5360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9C3AA7-02F0-1D4F-B28E-70BA29EFB8E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809886" y="2300449"/>
            <a:ext cx="683174" cy="5360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F6D690C-64CD-3543-821B-8EDAF4BA409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678508" y="3160986"/>
            <a:ext cx="683174" cy="5360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6EB3F36-F83D-8B4C-9AEB-E62D37D5FE1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6298" y="1995130"/>
            <a:ext cx="192198" cy="2416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AB24A53-4CB3-9140-A1F7-12EE008E288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16268" y="2002563"/>
            <a:ext cx="192198" cy="2416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1ACA0B5-BAAA-D043-B5D9-A9D25081775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79252" y="4931800"/>
            <a:ext cx="192198" cy="3097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F942427-13C2-E84C-BED9-3FA064BEC9E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43645" y="4924367"/>
            <a:ext cx="192198" cy="30977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804A395-5BC2-DC4D-9948-E9B827D21D9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93875" y="2697913"/>
            <a:ext cx="192198" cy="24163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C878E54-0039-0C4F-BE41-E2E60758556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3845" y="2705346"/>
            <a:ext cx="192198" cy="24163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C68DD84-B1C3-4345-90D9-96E3BCB8758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647552" y="2002563"/>
            <a:ext cx="192198" cy="24163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DF21BF6-3F20-9846-93DD-28E62001A32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187522" y="2009996"/>
            <a:ext cx="192198" cy="24163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0B974C6-D166-B649-8807-4CAC96B413E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450506" y="4939233"/>
            <a:ext cx="192198" cy="30977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5BC22B2-C4D3-E84D-A9B8-474EBB76160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014899" y="4931800"/>
            <a:ext cx="192198" cy="30977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1554E15-35C5-8641-8A6C-06B7AE90783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565129" y="2705346"/>
            <a:ext cx="192198" cy="24163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BAF2363-EFCA-4445-9DCF-C1A1A159B2E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105099" y="2712779"/>
            <a:ext cx="192198" cy="24163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406ED48-709F-9D45-80C1-FDFC4B96D51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918567" y="1982361"/>
            <a:ext cx="192198" cy="24163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9198AD1-45F6-BF42-9AFA-E0D0369E63F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458537" y="1989794"/>
            <a:ext cx="192198" cy="24163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54B34FC-5A22-4746-AA1B-FC87F2E856E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721521" y="4919031"/>
            <a:ext cx="192198" cy="30977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B3B3726-A7BD-124C-9E55-4D1631041D1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85914" y="4911598"/>
            <a:ext cx="192198" cy="30977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7312028-7968-1148-B8D9-F5BA2EC4501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836144" y="2685144"/>
            <a:ext cx="192198" cy="24163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B5410CC-6162-F747-87B6-F0F5B13F4AA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376114" y="2692577"/>
            <a:ext cx="192198" cy="24163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E3A2584-6733-A248-B537-1D1A52B6222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149626" y="1965018"/>
            <a:ext cx="192198" cy="24163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682356DE-2E8B-5041-AADF-F23C64A5533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689596" y="1972451"/>
            <a:ext cx="192198" cy="24163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C439400-66CB-084B-A67A-437F1BE0C62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952580" y="4901688"/>
            <a:ext cx="192198" cy="30977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2003006-B453-B14A-9283-415295232FC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516973" y="4894255"/>
            <a:ext cx="192198" cy="30977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273243EE-4557-3646-A53D-CB71BA9D840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067203" y="2667801"/>
            <a:ext cx="192198" cy="24163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CD38DCD-A291-4040-B99D-54A9F462235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607173" y="2675234"/>
            <a:ext cx="192198" cy="24163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D30789BD-F7A6-D84B-A9FB-18E80124D88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452372" y="1847999"/>
            <a:ext cx="192198" cy="24163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ECF0DC2-16F8-9C4F-80E1-0391985FE3F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92342" y="1855432"/>
            <a:ext cx="192198" cy="241638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B367E97-1F2D-6A47-B60C-2C0C616D210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255326" y="4784669"/>
            <a:ext cx="192198" cy="30977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07E56BA-5D26-A345-B1E3-1E95771AE60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819719" y="4777236"/>
            <a:ext cx="192198" cy="30977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8924707-2710-D344-AA4E-A57DD6B5B81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69949" y="2550782"/>
            <a:ext cx="192198" cy="24163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DC3E435-FAB5-2345-9AB7-5D1B9EB8256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09919" y="2558215"/>
            <a:ext cx="192198" cy="241638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D2763539-5F83-5045-AB32-F27303E3959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609059" y="957956"/>
            <a:ext cx="4316248" cy="4672724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5358DF82-F5BD-0B4B-89F2-59D15E63C87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4" y="3429026"/>
            <a:ext cx="192198" cy="241638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00472D-F7AE-D844-BD7B-A34B6DE13DB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2364" y="3436459"/>
            <a:ext cx="192198" cy="241638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355616A0-9986-D945-9850-5839E2A188F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09971" y="4131809"/>
            <a:ext cx="192198" cy="241638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EB7B81EF-D2B3-804A-9E86-5EBC121C989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49941" y="4139242"/>
            <a:ext cx="192198" cy="241638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5B84CE83-C738-E840-850F-6B0F3984F36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563648" y="3436459"/>
            <a:ext cx="192198" cy="241638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CF01243C-8EA4-E440-8D99-8E42F7F8EC7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103618" y="3443892"/>
            <a:ext cx="192198" cy="241638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D7E4E5EC-4ADB-A744-936F-5DCDB037EEF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81225" y="4139242"/>
            <a:ext cx="192198" cy="241638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9FBB3336-7679-2A4A-A927-875DA4ED55A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021195" y="4146675"/>
            <a:ext cx="192198" cy="241638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8105592B-0D25-2F4A-90B3-8C72F3DEFDF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834663" y="3416257"/>
            <a:ext cx="192198" cy="241638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8E2D1522-91F2-3C47-8CD8-6335658CE9A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374633" y="3423690"/>
            <a:ext cx="192198" cy="241638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0EACE8EE-2483-B341-83DB-6A2F9390ACA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752240" y="4119040"/>
            <a:ext cx="192198" cy="241638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A21980B7-6209-1F4B-9DAD-44214F03265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92210" y="4126473"/>
            <a:ext cx="192198" cy="241638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E146991C-C8CA-3B4A-8686-645D76F4745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065722" y="3398914"/>
            <a:ext cx="192198" cy="241638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2BC8E559-FD19-4B43-A1E8-93CFE6394A2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605692" y="3406347"/>
            <a:ext cx="192198" cy="241638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AC5A5C72-6D07-574B-B17A-6FE927CFAA2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983299" y="4101697"/>
            <a:ext cx="192198" cy="241638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3181A8BF-39D2-BD4E-8418-1F1ADEB40A6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523269" y="4109130"/>
            <a:ext cx="192198" cy="241638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7F47CFF3-6D51-8046-BE7A-AD49B3B9C44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68468" y="3281895"/>
            <a:ext cx="192198" cy="241638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4A90C6A3-7239-2040-8865-448BCE3B9FF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08438" y="3289328"/>
            <a:ext cx="192198" cy="241638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B4972746-9804-844A-8E74-B6B7B84110A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286045" y="3984678"/>
            <a:ext cx="192198" cy="241638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7375EAF6-280F-1D45-942C-3308C278C9B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826015" y="3992111"/>
            <a:ext cx="192198" cy="241638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F0CBA676-8DF6-F647-A206-BC48DFFE7B5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6296" y="2002241"/>
            <a:ext cx="192198" cy="241638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144AC0D7-3B9C-614D-B2A4-B2B7B2479F8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76266" y="2009674"/>
            <a:ext cx="192198" cy="241638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A3DD09B-266F-904B-8E0B-31A2DC550A2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9250" y="4938911"/>
            <a:ext cx="192198" cy="309771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8AE5DE72-CE13-CC48-B469-E1686860217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103643" y="4931478"/>
            <a:ext cx="192198" cy="309771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BBFC1DE9-9DD5-C54C-BAF0-A35455D3B07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53873" y="2705024"/>
            <a:ext cx="192198" cy="241638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1D2B3195-6E5C-9F42-B124-4D8511E6CBF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93843" y="2712457"/>
            <a:ext cx="192198" cy="241638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B0527F2D-0282-9E48-AE18-DCCD5A999CE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907550" y="2009674"/>
            <a:ext cx="192198" cy="241638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017140DF-ED66-7843-8550-EA796D70ED7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447520" y="2017107"/>
            <a:ext cx="192198" cy="241638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A901303F-5683-8548-A189-6C9F61363F1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710504" y="4946344"/>
            <a:ext cx="192198" cy="309771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951E674E-05E5-9E44-8782-0D2D94BBAE5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274897" y="4938911"/>
            <a:ext cx="192198" cy="309771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90FCD7A2-8998-1243-BB96-A5C49582E8D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825127" y="2712457"/>
            <a:ext cx="192198" cy="241638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DDAB6877-9B2E-4E46-B8A7-9FEAFC9B0B8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365097" y="2719890"/>
            <a:ext cx="192198" cy="241638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646C725E-AB15-1544-9D18-AA485BBB9C6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178565" y="1989472"/>
            <a:ext cx="192198" cy="241638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583B4969-F0DC-CF42-938D-5AC71034DF3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718535" y="1996905"/>
            <a:ext cx="192198" cy="241638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F96A1E74-16BE-4845-B97B-461C62C7B79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981519" y="4926142"/>
            <a:ext cx="192198" cy="309771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0A00AD2D-1817-4748-9ABF-468284D5FB4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545912" y="4918709"/>
            <a:ext cx="192198" cy="309771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EDF8FDD2-A871-D64D-B864-772384B3171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096142" y="2692255"/>
            <a:ext cx="192198" cy="241638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D48DE127-1A19-C54C-B2E3-3909B0C6034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636112" y="2699688"/>
            <a:ext cx="192198" cy="241638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1DF01F0F-D391-5049-B9E3-D89548D245D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409624" y="1972129"/>
            <a:ext cx="192198" cy="241638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87F875F4-2B99-0444-8E62-5CB764A4810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949594" y="1979562"/>
            <a:ext cx="192198" cy="241638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0082367C-84F1-7047-A10E-E05985A376A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212578" y="4908799"/>
            <a:ext cx="192198" cy="309771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CB262906-E3A4-074F-B465-30778B94C21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776971" y="4901366"/>
            <a:ext cx="192198" cy="309771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E8D5F59E-F56E-4840-B95B-F2DA606028B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327201" y="2674912"/>
            <a:ext cx="192198" cy="241638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A7CFCCE0-D6FC-F041-A097-36A4873E3DB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867171" y="2682345"/>
            <a:ext cx="192198" cy="241638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B8DE43DB-9CA5-BD46-8F7E-B6EDCA08CE2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712370" y="1855110"/>
            <a:ext cx="192198" cy="241638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4D1F9C97-2F20-6C4C-86E4-1C919413368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252340" y="1862543"/>
            <a:ext cx="192198" cy="241638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8ADFD96B-4F55-2342-8997-CB5E3FA1E43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515324" y="4791780"/>
            <a:ext cx="192198" cy="309771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7F23646B-23B0-7C40-81DB-3F5894FFAAE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79717" y="4784347"/>
            <a:ext cx="192198" cy="309771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1C7B67A4-B630-324F-80BA-7F6A40348A5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629947" y="2557893"/>
            <a:ext cx="192198" cy="241638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83840944-22AF-8D4A-B199-FD128F437EB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169917" y="2565326"/>
            <a:ext cx="192198" cy="241638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F44E491D-BCF0-5F47-9D0E-D08199D0AC4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52392" y="3436137"/>
            <a:ext cx="192198" cy="241638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00E84047-A744-7445-89EC-D603A5E42E0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92362" y="3443570"/>
            <a:ext cx="192198" cy="241638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AFCA729C-BED9-7141-A8CF-50E845B7FF8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69969" y="4138920"/>
            <a:ext cx="192198" cy="241638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FC90F533-1075-E744-A7AB-DFB4D67F0B4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09939" y="4146353"/>
            <a:ext cx="192198" cy="241638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764C5832-18C1-1248-9B8B-C74BFC21807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823646" y="3443570"/>
            <a:ext cx="192198" cy="241638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CE118AA3-A78C-1541-B342-C53811D78BA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363616" y="3451003"/>
            <a:ext cx="192198" cy="241638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EB698BFE-B055-034D-BAE3-BDBA890CF01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741223" y="4146353"/>
            <a:ext cx="192198" cy="241638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BB574EC8-410B-2E43-B49F-59068B322EB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281193" y="4153786"/>
            <a:ext cx="192198" cy="241638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1C7F7E88-1CF9-774C-935E-6898B8C65B9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094661" y="3423368"/>
            <a:ext cx="192198" cy="241638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BCC8C430-DA5C-144B-8080-62865515117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634631" y="3430801"/>
            <a:ext cx="192198" cy="241638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6317A98A-723B-DA41-B115-18859652246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012238" y="4126151"/>
            <a:ext cx="192198" cy="241638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CEB6A07C-836F-2B4E-BD99-EE9B3D06419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552208" y="4133584"/>
            <a:ext cx="192198" cy="241638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D3CB2816-1751-3D40-A915-4F3FAE5397D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325720" y="3406025"/>
            <a:ext cx="192198" cy="241638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16E024C8-3E66-EF4C-A47F-90D82AD0D0D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865690" y="3413458"/>
            <a:ext cx="192198" cy="241638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86974591-836C-3E43-ACE3-D593A0F66BC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243297" y="4108808"/>
            <a:ext cx="192198" cy="241638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0C353090-BED8-3F48-9E32-9F07A75D3A6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83267" y="4116241"/>
            <a:ext cx="192198" cy="241638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40D4D53C-B93E-0640-BD9A-2DA76DEF29E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628466" y="3289006"/>
            <a:ext cx="192198" cy="241638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DEC65645-BDA0-D44F-AA9C-074ED41CE0E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168436" y="3296439"/>
            <a:ext cx="192198" cy="241638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41A669BD-8254-EC49-A36F-0D40244097B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546043" y="3991789"/>
            <a:ext cx="192198" cy="241638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B7C0E021-3B29-9C49-8796-4753AD6A87E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86013" y="3999222"/>
            <a:ext cx="192198" cy="241638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6A2204A7-21EE-DC42-AD9B-0507C843302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17604" y="2009674"/>
            <a:ext cx="192198" cy="241638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D22A32A0-3631-C348-ADBB-77349DC6791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957574" y="2017107"/>
            <a:ext cx="192198" cy="241638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37981250-0FA6-6045-B14D-1AB71FC08A0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220558" y="4946344"/>
            <a:ext cx="192198" cy="309771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C5903499-0DD0-F442-B323-0BE18C536D3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784951" y="4938911"/>
            <a:ext cx="192198" cy="309771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3583D211-9E58-874F-B03E-869F09773AA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35181" y="2712457"/>
            <a:ext cx="192198" cy="241638"/>
          </a:xfrm>
          <a:prstGeom prst="rect">
            <a:avLst/>
          </a:prstGeom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5B1F751E-E15F-2844-97C2-78AE4FC8E7D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875151" y="2719890"/>
            <a:ext cx="192198" cy="241638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F392F7B3-032E-BD49-AEF9-6B22068EF8A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588858" y="2017107"/>
            <a:ext cx="192198" cy="241638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1EB88162-5D33-0B44-AA4C-F07EBEB943E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128828" y="2024540"/>
            <a:ext cx="192198" cy="241638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57C62B3F-5C96-5C44-BE63-4DC9570F1F4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391812" y="4953777"/>
            <a:ext cx="192198" cy="309771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AADCA6D2-CB59-714A-A158-A594A098233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956205" y="4946344"/>
            <a:ext cx="192198" cy="309771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736CDBFA-E669-4647-9CC3-88B579BA8F2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506435" y="2719890"/>
            <a:ext cx="192198" cy="241638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CCFE6299-FBCE-6541-91BE-B2A2C262783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046405" y="2727323"/>
            <a:ext cx="192198" cy="241638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C332985B-90E5-884F-A469-E96BF048C18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859873" y="1996905"/>
            <a:ext cx="192198" cy="241638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0C002EE1-9E14-0448-BD0E-81C7780CE59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399843" y="2004338"/>
            <a:ext cx="192198" cy="241638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D1DDDDB2-B402-5B40-82E8-3FE2E25ED6B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662827" y="4933575"/>
            <a:ext cx="192198" cy="309771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651350E0-C42E-7949-9491-16580890CFF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227220" y="4926142"/>
            <a:ext cx="192198" cy="309771"/>
          </a:xfrm>
          <a:prstGeom prst="rect">
            <a:avLst/>
          </a:prstGeom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24BAB584-20AF-4F41-9F51-2330EFF985C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777450" y="2699688"/>
            <a:ext cx="192198" cy="241638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6155D896-94AB-8C48-8AD1-F8391E05DEF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317420" y="2707121"/>
            <a:ext cx="192198" cy="241638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92C25423-612C-9143-86E4-EC042C99961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090932" y="1979562"/>
            <a:ext cx="192198" cy="241638"/>
          </a:xfrm>
          <a:prstGeom prst="rect">
            <a:avLst/>
          </a:prstGeom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83CD253D-AD6E-8C46-9E3E-02AB04735B0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630902" y="1986995"/>
            <a:ext cx="192198" cy="241638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5F5EA324-EB03-3242-BC23-E4A610DFB37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893886" y="4916232"/>
            <a:ext cx="192198" cy="309771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AD9392D8-780B-0D4D-B7DA-43251EF7181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458279" y="4908799"/>
            <a:ext cx="192198" cy="309771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78D65FBA-06E1-374A-9818-220CEA32787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008509" y="2682345"/>
            <a:ext cx="192198" cy="241638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C6A172A5-DBF7-C84B-B07A-C7A3B3DAF09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548479" y="2689778"/>
            <a:ext cx="192198" cy="241638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29CB4EAE-46E6-7A4B-8D4D-9959A9F77AD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393678" y="1862543"/>
            <a:ext cx="192198" cy="241638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5107B4EF-B696-5B49-B4C5-7B020B0C699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933648" y="1869976"/>
            <a:ext cx="192198" cy="241638"/>
          </a:xfrm>
          <a:prstGeom prst="rect">
            <a:avLst/>
          </a:prstGeom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359293F1-8DBD-AF43-9554-78ED265674F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196632" y="4799213"/>
            <a:ext cx="192198" cy="309771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2CA4699F-C45F-814B-A58C-84795A37736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761025" y="4791780"/>
            <a:ext cx="192198" cy="309771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441B3349-782B-AB49-8EAA-6DE2F425C54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311255" y="2565326"/>
            <a:ext cx="192198" cy="241638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B062332C-8413-F84D-9C69-0B55A932A05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851225" y="2572759"/>
            <a:ext cx="192198" cy="241638"/>
          </a:xfrm>
          <a:prstGeom prst="rect">
            <a:avLst/>
          </a:prstGeom>
        </p:spPr>
      </p:pic>
      <p:pic>
        <p:nvPicPr>
          <p:cNvPr id="172" name="Picture 171">
            <a:extLst>
              <a:ext uri="{FF2B5EF4-FFF2-40B4-BE49-F238E27FC236}">
                <a16:creationId xmlns:a16="http://schemas.microsoft.com/office/drawing/2014/main" id="{312EF160-2319-104E-83A4-427701F7E6F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33700" y="3443570"/>
            <a:ext cx="192198" cy="241638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E2B26BC9-56AB-5148-BD02-DC18AC9E4D9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873670" y="3451003"/>
            <a:ext cx="192198" cy="241638"/>
          </a:xfrm>
          <a:prstGeom prst="rect">
            <a:avLst/>
          </a:prstGeom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2D07DA4B-5DD9-D445-A1F2-270EDAF3D5A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51277" y="4146353"/>
            <a:ext cx="192198" cy="241638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D2F54E02-D490-BF45-AFD0-193A5172045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791247" y="4153786"/>
            <a:ext cx="192198" cy="241638"/>
          </a:xfrm>
          <a:prstGeom prst="rect">
            <a:avLst/>
          </a:prstGeom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4214501E-B912-ED4C-808A-95F2524F078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504954" y="3451003"/>
            <a:ext cx="192198" cy="241638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108667F2-E9A6-AC45-98A0-11570AF75A0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044924" y="3458436"/>
            <a:ext cx="192198" cy="241638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2A65F43D-D897-5F46-B466-70AFFBB79B6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422531" y="4153786"/>
            <a:ext cx="192198" cy="241638"/>
          </a:xfrm>
          <a:prstGeom prst="rect">
            <a:avLst/>
          </a:prstGeom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93D3FC70-0F05-1A40-8384-24B5363216E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962501" y="4161219"/>
            <a:ext cx="192198" cy="241638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117DCBD5-F297-D649-9F41-F9293746C78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775969" y="3430801"/>
            <a:ext cx="192198" cy="241638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46B5B653-178A-D74F-A601-DC3B6A72978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315939" y="3438234"/>
            <a:ext cx="192198" cy="241638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3C31C37F-160F-9A4A-BBC5-973A05CED3B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693546" y="4133584"/>
            <a:ext cx="192198" cy="241638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98C10E8D-2E2B-434B-A536-30085BDF1FB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233516" y="4141017"/>
            <a:ext cx="192198" cy="241638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FDAED45A-3A26-2B47-A52D-B9E7DF26C02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007028" y="3413458"/>
            <a:ext cx="192198" cy="241638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1DE42736-65F1-864B-8F5D-3C666693E09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546998" y="3420891"/>
            <a:ext cx="192198" cy="241638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C7DFCB5B-EDFA-4B44-B295-511D039C0DB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924605" y="4116241"/>
            <a:ext cx="192198" cy="241638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E0C8AE88-DF7F-E548-978A-F108BCB9E84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464575" y="4123674"/>
            <a:ext cx="192198" cy="241638"/>
          </a:xfrm>
          <a:prstGeom prst="rect">
            <a:avLst/>
          </a:prstGeom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A452F80D-E9CE-8940-9319-2AB30DE7EFD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309774" y="3296439"/>
            <a:ext cx="192198" cy="241638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E7F88F57-1C5F-7647-9DCE-88EF95CB907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849744" y="3303872"/>
            <a:ext cx="192198" cy="241638"/>
          </a:xfrm>
          <a:prstGeom prst="rect">
            <a:avLst/>
          </a:prstGeom>
        </p:spPr>
      </p:pic>
      <p:pic>
        <p:nvPicPr>
          <p:cNvPr id="190" name="Picture 189">
            <a:extLst>
              <a:ext uri="{FF2B5EF4-FFF2-40B4-BE49-F238E27FC236}">
                <a16:creationId xmlns:a16="http://schemas.microsoft.com/office/drawing/2014/main" id="{3059F1C3-EB4B-C542-9F69-ABB3B1886BA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227351" y="3999222"/>
            <a:ext cx="192198" cy="241638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B182040B-6F48-AD48-B025-35F8B3B7700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767321" y="4006655"/>
            <a:ext cx="192198" cy="241638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A9217D59-C704-0841-8DE8-EB6AB7075FD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77916" y="2405876"/>
            <a:ext cx="192198" cy="241638"/>
          </a:xfrm>
          <a:prstGeom prst="rect">
            <a:avLst/>
          </a:prstGeom>
        </p:spPr>
      </p:pic>
      <p:pic>
        <p:nvPicPr>
          <p:cNvPr id="243" name="Picture 242">
            <a:extLst>
              <a:ext uri="{FF2B5EF4-FFF2-40B4-BE49-F238E27FC236}">
                <a16:creationId xmlns:a16="http://schemas.microsoft.com/office/drawing/2014/main" id="{0837B22A-3712-C248-863B-B1CBD026139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17886" y="2413309"/>
            <a:ext cx="192198" cy="241638"/>
          </a:xfrm>
          <a:prstGeom prst="rect">
            <a:avLst/>
          </a:prstGeom>
        </p:spPr>
      </p:pic>
      <p:pic>
        <p:nvPicPr>
          <p:cNvPr id="244" name="Picture 243">
            <a:extLst>
              <a:ext uri="{FF2B5EF4-FFF2-40B4-BE49-F238E27FC236}">
                <a16:creationId xmlns:a16="http://schemas.microsoft.com/office/drawing/2014/main" id="{3B97E889-8627-0547-B3C6-B9D797897F4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80870" y="5342546"/>
            <a:ext cx="192198" cy="309771"/>
          </a:xfrm>
          <a:prstGeom prst="rect">
            <a:avLst/>
          </a:prstGeom>
        </p:spPr>
      </p:pic>
      <p:pic>
        <p:nvPicPr>
          <p:cNvPr id="245" name="Picture 244">
            <a:extLst>
              <a:ext uri="{FF2B5EF4-FFF2-40B4-BE49-F238E27FC236}">
                <a16:creationId xmlns:a16="http://schemas.microsoft.com/office/drawing/2014/main" id="{D57A876F-AD39-8A41-9F7F-2477BE8E464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63" y="5335113"/>
            <a:ext cx="192198" cy="309771"/>
          </a:xfrm>
          <a:prstGeom prst="rect">
            <a:avLst/>
          </a:prstGeom>
        </p:spPr>
      </p:pic>
      <p:pic>
        <p:nvPicPr>
          <p:cNvPr id="246" name="Picture 245">
            <a:extLst>
              <a:ext uri="{FF2B5EF4-FFF2-40B4-BE49-F238E27FC236}">
                <a16:creationId xmlns:a16="http://schemas.microsoft.com/office/drawing/2014/main" id="{4A5B2EB1-497F-2643-B527-6742F770478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5493" y="3108659"/>
            <a:ext cx="192198" cy="241638"/>
          </a:xfrm>
          <a:prstGeom prst="rect">
            <a:avLst/>
          </a:prstGeom>
        </p:spPr>
      </p:pic>
      <p:pic>
        <p:nvPicPr>
          <p:cNvPr id="247" name="Picture 246">
            <a:extLst>
              <a:ext uri="{FF2B5EF4-FFF2-40B4-BE49-F238E27FC236}">
                <a16:creationId xmlns:a16="http://schemas.microsoft.com/office/drawing/2014/main" id="{D0CCC6E1-664E-2B47-85AD-E4DFA5E82C6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35463" y="3116092"/>
            <a:ext cx="192198" cy="241638"/>
          </a:xfrm>
          <a:prstGeom prst="rect">
            <a:avLst/>
          </a:prstGeom>
        </p:spPr>
      </p:pic>
      <p:pic>
        <p:nvPicPr>
          <p:cNvPr id="248" name="Picture 247">
            <a:extLst>
              <a:ext uri="{FF2B5EF4-FFF2-40B4-BE49-F238E27FC236}">
                <a16:creationId xmlns:a16="http://schemas.microsoft.com/office/drawing/2014/main" id="{3FD3D003-C533-FB4F-9EF4-55E585B54CF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849170" y="2413309"/>
            <a:ext cx="192198" cy="241638"/>
          </a:xfrm>
          <a:prstGeom prst="rect">
            <a:avLst/>
          </a:prstGeom>
        </p:spPr>
      </p:pic>
      <p:pic>
        <p:nvPicPr>
          <p:cNvPr id="249" name="Picture 248">
            <a:extLst>
              <a:ext uri="{FF2B5EF4-FFF2-40B4-BE49-F238E27FC236}">
                <a16:creationId xmlns:a16="http://schemas.microsoft.com/office/drawing/2014/main" id="{07AC8ABB-62DF-6749-A9EB-C6233C1F9C4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389140" y="2420742"/>
            <a:ext cx="192198" cy="241638"/>
          </a:xfrm>
          <a:prstGeom prst="rect">
            <a:avLst/>
          </a:prstGeom>
        </p:spPr>
      </p:pic>
      <p:pic>
        <p:nvPicPr>
          <p:cNvPr id="250" name="Picture 249">
            <a:extLst>
              <a:ext uri="{FF2B5EF4-FFF2-40B4-BE49-F238E27FC236}">
                <a16:creationId xmlns:a16="http://schemas.microsoft.com/office/drawing/2014/main" id="{C8EE24EB-A5BD-E047-8486-3B4DDD52364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652124" y="5349979"/>
            <a:ext cx="192198" cy="309771"/>
          </a:xfrm>
          <a:prstGeom prst="rect">
            <a:avLst/>
          </a:prstGeom>
        </p:spPr>
      </p:pic>
      <p:pic>
        <p:nvPicPr>
          <p:cNvPr id="251" name="Picture 250">
            <a:extLst>
              <a:ext uri="{FF2B5EF4-FFF2-40B4-BE49-F238E27FC236}">
                <a16:creationId xmlns:a16="http://schemas.microsoft.com/office/drawing/2014/main" id="{7300FDB4-6E70-F44B-B651-C08369378CE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216517" y="5342546"/>
            <a:ext cx="192198" cy="309771"/>
          </a:xfrm>
          <a:prstGeom prst="rect">
            <a:avLst/>
          </a:prstGeom>
        </p:spPr>
      </p:pic>
      <p:pic>
        <p:nvPicPr>
          <p:cNvPr id="252" name="Picture 251">
            <a:extLst>
              <a:ext uri="{FF2B5EF4-FFF2-40B4-BE49-F238E27FC236}">
                <a16:creationId xmlns:a16="http://schemas.microsoft.com/office/drawing/2014/main" id="{5E292DD0-E8D1-5949-8177-C43F774EA27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766747" y="3116092"/>
            <a:ext cx="192198" cy="241638"/>
          </a:xfrm>
          <a:prstGeom prst="rect">
            <a:avLst/>
          </a:prstGeom>
        </p:spPr>
      </p:pic>
      <p:pic>
        <p:nvPicPr>
          <p:cNvPr id="253" name="Picture 252">
            <a:extLst>
              <a:ext uri="{FF2B5EF4-FFF2-40B4-BE49-F238E27FC236}">
                <a16:creationId xmlns:a16="http://schemas.microsoft.com/office/drawing/2014/main" id="{B4D2CAF0-C56F-5C43-8575-6476D0D2C95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306717" y="3123525"/>
            <a:ext cx="192198" cy="241638"/>
          </a:xfrm>
          <a:prstGeom prst="rect">
            <a:avLst/>
          </a:prstGeom>
        </p:spPr>
      </p:pic>
      <p:pic>
        <p:nvPicPr>
          <p:cNvPr id="254" name="Picture 253">
            <a:extLst>
              <a:ext uri="{FF2B5EF4-FFF2-40B4-BE49-F238E27FC236}">
                <a16:creationId xmlns:a16="http://schemas.microsoft.com/office/drawing/2014/main" id="{1EBD39B2-1F87-C94D-B6A7-5A5C0B1E79A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120185" y="2393107"/>
            <a:ext cx="192198" cy="241638"/>
          </a:xfrm>
          <a:prstGeom prst="rect">
            <a:avLst/>
          </a:prstGeom>
        </p:spPr>
      </p:pic>
      <p:pic>
        <p:nvPicPr>
          <p:cNvPr id="255" name="Picture 254">
            <a:extLst>
              <a:ext uri="{FF2B5EF4-FFF2-40B4-BE49-F238E27FC236}">
                <a16:creationId xmlns:a16="http://schemas.microsoft.com/office/drawing/2014/main" id="{64CB213F-F952-5F44-AD07-60BF385717E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660155" y="2400540"/>
            <a:ext cx="192198" cy="241638"/>
          </a:xfrm>
          <a:prstGeom prst="rect">
            <a:avLst/>
          </a:prstGeom>
        </p:spPr>
      </p:pic>
      <p:pic>
        <p:nvPicPr>
          <p:cNvPr id="256" name="Picture 255">
            <a:extLst>
              <a:ext uri="{FF2B5EF4-FFF2-40B4-BE49-F238E27FC236}">
                <a16:creationId xmlns:a16="http://schemas.microsoft.com/office/drawing/2014/main" id="{1549646D-9992-9F4D-8300-3779A66A531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923139" y="5329777"/>
            <a:ext cx="192198" cy="309771"/>
          </a:xfrm>
          <a:prstGeom prst="rect">
            <a:avLst/>
          </a:prstGeom>
        </p:spPr>
      </p:pic>
      <p:pic>
        <p:nvPicPr>
          <p:cNvPr id="257" name="Picture 256">
            <a:extLst>
              <a:ext uri="{FF2B5EF4-FFF2-40B4-BE49-F238E27FC236}">
                <a16:creationId xmlns:a16="http://schemas.microsoft.com/office/drawing/2014/main" id="{A9600247-DE2E-D246-A8A1-ABCC175AF2C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487532" y="5322344"/>
            <a:ext cx="192198" cy="309771"/>
          </a:xfrm>
          <a:prstGeom prst="rect">
            <a:avLst/>
          </a:prstGeom>
        </p:spPr>
      </p:pic>
      <p:pic>
        <p:nvPicPr>
          <p:cNvPr id="258" name="Picture 257">
            <a:extLst>
              <a:ext uri="{FF2B5EF4-FFF2-40B4-BE49-F238E27FC236}">
                <a16:creationId xmlns:a16="http://schemas.microsoft.com/office/drawing/2014/main" id="{98411FC8-23C8-A449-8C05-6C48D684859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037762" y="3095890"/>
            <a:ext cx="192198" cy="241638"/>
          </a:xfrm>
          <a:prstGeom prst="rect">
            <a:avLst/>
          </a:prstGeom>
        </p:spPr>
      </p:pic>
      <p:pic>
        <p:nvPicPr>
          <p:cNvPr id="259" name="Picture 258">
            <a:extLst>
              <a:ext uri="{FF2B5EF4-FFF2-40B4-BE49-F238E27FC236}">
                <a16:creationId xmlns:a16="http://schemas.microsoft.com/office/drawing/2014/main" id="{E9720D76-51C1-BA46-B8BF-6A2970578CA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577732" y="3103323"/>
            <a:ext cx="192198" cy="241638"/>
          </a:xfrm>
          <a:prstGeom prst="rect">
            <a:avLst/>
          </a:prstGeom>
        </p:spPr>
      </p:pic>
      <p:pic>
        <p:nvPicPr>
          <p:cNvPr id="260" name="Picture 259">
            <a:extLst>
              <a:ext uri="{FF2B5EF4-FFF2-40B4-BE49-F238E27FC236}">
                <a16:creationId xmlns:a16="http://schemas.microsoft.com/office/drawing/2014/main" id="{B2EF085B-C2EA-C940-8ACE-1570426D637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351244" y="2375764"/>
            <a:ext cx="192198" cy="241638"/>
          </a:xfrm>
          <a:prstGeom prst="rect">
            <a:avLst/>
          </a:prstGeom>
        </p:spPr>
      </p:pic>
      <p:pic>
        <p:nvPicPr>
          <p:cNvPr id="261" name="Picture 260">
            <a:extLst>
              <a:ext uri="{FF2B5EF4-FFF2-40B4-BE49-F238E27FC236}">
                <a16:creationId xmlns:a16="http://schemas.microsoft.com/office/drawing/2014/main" id="{91D8EC24-61FA-684B-89B8-F8F62AE2FFA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891214" y="2383197"/>
            <a:ext cx="192198" cy="241638"/>
          </a:xfrm>
          <a:prstGeom prst="rect">
            <a:avLst/>
          </a:prstGeom>
        </p:spPr>
      </p:pic>
      <p:pic>
        <p:nvPicPr>
          <p:cNvPr id="262" name="Picture 261">
            <a:extLst>
              <a:ext uri="{FF2B5EF4-FFF2-40B4-BE49-F238E27FC236}">
                <a16:creationId xmlns:a16="http://schemas.microsoft.com/office/drawing/2014/main" id="{B618687F-733C-6240-915A-99DDE98D1EF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154198" y="5312434"/>
            <a:ext cx="192198" cy="309771"/>
          </a:xfrm>
          <a:prstGeom prst="rect">
            <a:avLst/>
          </a:prstGeom>
        </p:spPr>
      </p:pic>
      <p:pic>
        <p:nvPicPr>
          <p:cNvPr id="263" name="Picture 262">
            <a:extLst>
              <a:ext uri="{FF2B5EF4-FFF2-40B4-BE49-F238E27FC236}">
                <a16:creationId xmlns:a16="http://schemas.microsoft.com/office/drawing/2014/main" id="{B5DBE30B-3B5E-AB4C-9548-A756859F9C9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718591" y="5305001"/>
            <a:ext cx="192198" cy="309771"/>
          </a:xfrm>
          <a:prstGeom prst="rect">
            <a:avLst/>
          </a:prstGeom>
        </p:spPr>
      </p:pic>
      <p:pic>
        <p:nvPicPr>
          <p:cNvPr id="264" name="Picture 263">
            <a:extLst>
              <a:ext uri="{FF2B5EF4-FFF2-40B4-BE49-F238E27FC236}">
                <a16:creationId xmlns:a16="http://schemas.microsoft.com/office/drawing/2014/main" id="{BBD8CB3D-B6C4-0946-802F-D821D9B7476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268821" y="3078547"/>
            <a:ext cx="192198" cy="241638"/>
          </a:xfrm>
          <a:prstGeom prst="rect">
            <a:avLst/>
          </a:prstGeom>
        </p:spPr>
      </p:pic>
      <p:pic>
        <p:nvPicPr>
          <p:cNvPr id="265" name="Picture 264">
            <a:extLst>
              <a:ext uri="{FF2B5EF4-FFF2-40B4-BE49-F238E27FC236}">
                <a16:creationId xmlns:a16="http://schemas.microsoft.com/office/drawing/2014/main" id="{4F0073D9-29FA-5543-BE3A-9E80577D71B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808791" y="3085980"/>
            <a:ext cx="192198" cy="241638"/>
          </a:xfrm>
          <a:prstGeom prst="rect">
            <a:avLst/>
          </a:prstGeom>
        </p:spPr>
      </p:pic>
      <p:pic>
        <p:nvPicPr>
          <p:cNvPr id="266" name="Picture 265">
            <a:extLst>
              <a:ext uri="{FF2B5EF4-FFF2-40B4-BE49-F238E27FC236}">
                <a16:creationId xmlns:a16="http://schemas.microsoft.com/office/drawing/2014/main" id="{58C7B82D-46BF-484E-B5EF-968DAD76DE9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653990" y="2258745"/>
            <a:ext cx="192198" cy="241638"/>
          </a:xfrm>
          <a:prstGeom prst="rect">
            <a:avLst/>
          </a:prstGeom>
        </p:spPr>
      </p:pic>
      <p:pic>
        <p:nvPicPr>
          <p:cNvPr id="267" name="Picture 266">
            <a:extLst>
              <a:ext uri="{FF2B5EF4-FFF2-40B4-BE49-F238E27FC236}">
                <a16:creationId xmlns:a16="http://schemas.microsoft.com/office/drawing/2014/main" id="{E854DB09-6F77-C94D-B3A4-E06B8B17D23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193960" y="2266178"/>
            <a:ext cx="192198" cy="241638"/>
          </a:xfrm>
          <a:prstGeom prst="rect">
            <a:avLst/>
          </a:prstGeom>
        </p:spPr>
      </p:pic>
      <p:pic>
        <p:nvPicPr>
          <p:cNvPr id="268" name="Picture 267">
            <a:extLst>
              <a:ext uri="{FF2B5EF4-FFF2-40B4-BE49-F238E27FC236}">
                <a16:creationId xmlns:a16="http://schemas.microsoft.com/office/drawing/2014/main" id="{58DAE509-E0BD-1843-8F8F-861995DA7F0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456944" y="5195415"/>
            <a:ext cx="192198" cy="309771"/>
          </a:xfrm>
          <a:prstGeom prst="rect">
            <a:avLst/>
          </a:prstGeom>
        </p:spPr>
      </p:pic>
      <p:pic>
        <p:nvPicPr>
          <p:cNvPr id="269" name="Picture 268">
            <a:extLst>
              <a:ext uri="{FF2B5EF4-FFF2-40B4-BE49-F238E27FC236}">
                <a16:creationId xmlns:a16="http://schemas.microsoft.com/office/drawing/2014/main" id="{E1625FCD-8CF9-FF41-94F3-32E86C11AFD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21337" y="5187982"/>
            <a:ext cx="192198" cy="309771"/>
          </a:xfrm>
          <a:prstGeom prst="rect">
            <a:avLst/>
          </a:prstGeom>
        </p:spPr>
      </p:pic>
      <p:pic>
        <p:nvPicPr>
          <p:cNvPr id="270" name="Picture 269">
            <a:extLst>
              <a:ext uri="{FF2B5EF4-FFF2-40B4-BE49-F238E27FC236}">
                <a16:creationId xmlns:a16="http://schemas.microsoft.com/office/drawing/2014/main" id="{716619D5-4264-2848-B79D-3B9EDB8B488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571567" y="2961528"/>
            <a:ext cx="192198" cy="241638"/>
          </a:xfrm>
          <a:prstGeom prst="rect">
            <a:avLst/>
          </a:prstGeom>
        </p:spPr>
      </p:pic>
      <p:pic>
        <p:nvPicPr>
          <p:cNvPr id="271" name="Picture 270">
            <a:extLst>
              <a:ext uri="{FF2B5EF4-FFF2-40B4-BE49-F238E27FC236}">
                <a16:creationId xmlns:a16="http://schemas.microsoft.com/office/drawing/2014/main" id="{49B7FB3A-0408-E047-8115-77480C7A044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111537" y="2968961"/>
            <a:ext cx="192198" cy="241638"/>
          </a:xfrm>
          <a:prstGeom prst="rect">
            <a:avLst/>
          </a:prstGeom>
        </p:spPr>
      </p:pic>
      <p:pic>
        <p:nvPicPr>
          <p:cNvPr id="272" name="Picture 271">
            <a:extLst>
              <a:ext uri="{FF2B5EF4-FFF2-40B4-BE49-F238E27FC236}">
                <a16:creationId xmlns:a16="http://schemas.microsoft.com/office/drawing/2014/main" id="{AD4C15A0-C233-1745-BA24-C4A9F17820E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4012" y="3839772"/>
            <a:ext cx="192198" cy="241638"/>
          </a:xfrm>
          <a:prstGeom prst="rect">
            <a:avLst/>
          </a:prstGeom>
        </p:spPr>
      </p:pic>
      <p:pic>
        <p:nvPicPr>
          <p:cNvPr id="273" name="Picture 272">
            <a:extLst>
              <a:ext uri="{FF2B5EF4-FFF2-40B4-BE49-F238E27FC236}">
                <a16:creationId xmlns:a16="http://schemas.microsoft.com/office/drawing/2014/main" id="{19666E2F-78B6-D040-89CE-CD5D7E073EE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33982" y="3847205"/>
            <a:ext cx="192198" cy="241638"/>
          </a:xfrm>
          <a:prstGeom prst="rect">
            <a:avLst/>
          </a:prstGeom>
        </p:spPr>
      </p:pic>
      <p:pic>
        <p:nvPicPr>
          <p:cNvPr id="274" name="Picture 273">
            <a:extLst>
              <a:ext uri="{FF2B5EF4-FFF2-40B4-BE49-F238E27FC236}">
                <a16:creationId xmlns:a16="http://schemas.microsoft.com/office/drawing/2014/main" id="{2D3260F4-FF57-8C4F-8DA3-88BCAE6B0BF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11589" y="4542555"/>
            <a:ext cx="192198" cy="241638"/>
          </a:xfrm>
          <a:prstGeom prst="rect">
            <a:avLst/>
          </a:prstGeom>
        </p:spPr>
      </p:pic>
      <p:pic>
        <p:nvPicPr>
          <p:cNvPr id="275" name="Picture 274">
            <a:extLst>
              <a:ext uri="{FF2B5EF4-FFF2-40B4-BE49-F238E27FC236}">
                <a16:creationId xmlns:a16="http://schemas.microsoft.com/office/drawing/2014/main" id="{6E1E04A9-7EE5-9742-B281-48F85B0D902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59" y="4549988"/>
            <a:ext cx="192198" cy="241638"/>
          </a:xfrm>
          <a:prstGeom prst="rect">
            <a:avLst/>
          </a:prstGeom>
        </p:spPr>
      </p:pic>
      <p:pic>
        <p:nvPicPr>
          <p:cNvPr id="276" name="Picture 275">
            <a:extLst>
              <a:ext uri="{FF2B5EF4-FFF2-40B4-BE49-F238E27FC236}">
                <a16:creationId xmlns:a16="http://schemas.microsoft.com/office/drawing/2014/main" id="{CEFCB8E9-599C-2542-B18F-E1380972993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765266" y="3847205"/>
            <a:ext cx="192198" cy="241638"/>
          </a:xfrm>
          <a:prstGeom prst="rect">
            <a:avLst/>
          </a:prstGeom>
        </p:spPr>
      </p:pic>
      <p:pic>
        <p:nvPicPr>
          <p:cNvPr id="277" name="Picture 276">
            <a:extLst>
              <a:ext uri="{FF2B5EF4-FFF2-40B4-BE49-F238E27FC236}">
                <a16:creationId xmlns:a16="http://schemas.microsoft.com/office/drawing/2014/main" id="{7F2DF0F0-93E7-2B47-B15F-1184C5ECA84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305236" y="3854638"/>
            <a:ext cx="192198" cy="241638"/>
          </a:xfrm>
          <a:prstGeom prst="rect">
            <a:avLst/>
          </a:prstGeom>
        </p:spPr>
      </p:pic>
      <p:pic>
        <p:nvPicPr>
          <p:cNvPr id="278" name="Picture 277">
            <a:extLst>
              <a:ext uri="{FF2B5EF4-FFF2-40B4-BE49-F238E27FC236}">
                <a16:creationId xmlns:a16="http://schemas.microsoft.com/office/drawing/2014/main" id="{C11E5954-9734-DA49-B3B2-41ED29CF2F9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682843" y="4549988"/>
            <a:ext cx="192198" cy="241638"/>
          </a:xfrm>
          <a:prstGeom prst="rect">
            <a:avLst/>
          </a:prstGeom>
        </p:spPr>
      </p:pic>
      <p:pic>
        <p:nvPicPr>
          <p:cNvPr id="279" name="Picture 278">
            <a:extLst>
              <a:ext uri="{FF2B5EF4-FFF2-40B4-BE49-F238E27FC236}">
                <a16:creationId xmlns:a16="http://schemas.microsoft.com/office/drawing/2014/main" id="{16BF0E07-54F7-FE40-A442-39BDA1AC6C3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222813" y="4557421"/>
            <a:ext cx="192198" cy="241638"/>
          </a:xfrm>
          <a:prstGeom prst="rect">
            <a:avLst/>
          </a:prstGeom>
        </p:spPr>
      </p:pic>
      <p:pic>
        <p:nvPicPr>
          <p:cNvPr id="280" name="Picture 279">
            <a:extLst>
              <a:ext uri="{FF2B5EF4-FFF2-40B4-BE49-F238E27FC236}">
                <a16:creationId xmlns:a16="http://schemas.microsoft.com/office/drawing/2014/main" id="{9F0C0DBC-7A88-3248-8639-976B218A58B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036281" y="3827003"/>
            <a:ext cx="192198" cy="241638"/>
          </a:xfrm>
          <a:prstGeom prst="rect">
            <a:avLst/>
          </a:prstGeom>
        </p:spPr>
      </p:pic>
      <p:pic>
        <p:nvPicPr>
          <p:cNvPr id="281" name="Picture 280">
            <a:extLst>
              <a:ext uri="{FF2B5EF4-FFF2-40B4-BE49-F238E27FC236}">
                <a16:creationId xmlns:a16="http://schemas.microsoft.com/office/drawing/2014/main" id="{5D892A6B-430D-9242-B553-8300776136E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576251" y="3834436"/>
            <a:ext cx="192198" cy="241638"/>
          </a:xfrm>
          <a:prstGeom prst="rect">
            <a:avLst/>
          </a:prstGeom>
        </p:spPr>
      </p:pic>
      <p:pic>
        <p:nvPicPr>
          <p:cNvPr id="283" name="Picture 282">
            <a:extLst>
              <a:ext uri="{FF2B5EF4-FFF2-40B4-BE49-F238E27FC236}">
                <a16:creationId xmlns:a16="http://schemas.microsoft.com/office/drawing/2014/main" id="{B5696626-B813-6647-BD61-880285D796F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493828" y="4537219"/>
            <a:ext cx="192198" cy="241638"/>
          </a:xfrm>
          <a:prstGeom prst="rect">
            <a:avLst/>
          </a:prstGeom>
        </p:spPr>
      </p:pic>
      <p:pic>
        <p:nvPicPr>
          <p:cNvPr id="284" name="Picture 283">
            <a:extLst>
              <a:ext uri="{FF2B5EF4-FFF2-40B4-BE49-F238E27FC236}">
                <a16:creationId xmlns:a16="http://schemas.microsoft.com/office/drawing/2014/main" id="{E3B0BCD5-02BB-C64D-8B2A-BA151E967C9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267340" y="3809660"/>
            <a:ext cx="192198" cy="241638"/>
          </a:xfrm>
          <a:prstGeom prst="rect">
            <a:avLst/>
          </a:prstGeom>
        </p:spPr>
      </p:pic>
      <p:pic>
        <p:nvPicPr>
          <p:cNvPr id="285" name="Picture 284">
            <a:extLst>
              <a:ext uri="{FF2B5EF4-FFF2-40B4-BE49-F238E27FC236}">
                <a16:creationId xmlns:a16="http://schemas.microsoft.com/office/drawing/2014/main" id="{1CFD7155-0805-5A41-AD7C-269AFAF1B6F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807310" y="3817093"/>
            <a:ext cx="192198" cy="241638"/>
          </a:xfrm>
          <a:prstGeom prst="rect">
            <a:avLst/>
          </a:prstGeom>
        </p:spPr>
      </p:pic>
      <p:pic>
        <p:nvPicPr>
          <p:cNvPr id="286" name="Picture 285">
            <a:extLst>
              <a:ext uri="{FF2B5EF4-FFF2-40B4-BE49-F238E27FC236}">
                <a16:creationId xmlns:a16="http://schemas.microsoft.com/office/drawing/2014/main" id="{1D7170C9-6E0A-3E4A-A268-E336BEA0A52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184917" y="4512443"/>
            <a:ext cx="192198" cy="241638"/>
          </a:xfrm>
          <a:prstGeom prst="rect">
            <a:avLst/>
          </a:prstGeom>
        </p:spPr>
      </p:pic>
      <p:pic>
        <p:nvPicPr>
          <p:cNvPr id="287" name="Picture 286">
            <a:extLst>
              <a:ext uri="{FF2B5EF4-FFF2-40B4-BE49-F238E27FC236}">
                <a16:creationId xmlns:a16="http://schemas.microsoft.com/office/drawing/2014/main" id="{E5401CFB-835A-D64F-A2F0-4C32EE3C496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24887" y="4519876"/>
            <a:ext cx="192198" cy="241638"/>
          </a:xfrm>
          <a:prstGeom prst="rect">
            <a:avLst/>
          </a:prstGeom>
        </p:spPr>
      </p:pic>
      <p:pic>
        <p:nvPicPr>
          <p:cNvPr id="288" name="Picture 287">
            <a:extLst>
              <a:ext uri="{FF2B5EF4-FFF2-40B4-BE49-F238E27FC236}">
                <a16:creationId xmlns:a16="http://schemas.microsoft.com/office/drawing/2014/main" id="{E958DB27-5E87-8641-B8DA-20DE12F1C27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570086" y="3692641"/>
            <a:ext cx="192198" cy="241638"/>
          </a:xfrm>
          <a:prstGeom prst="rect">
            <a:avLst/>
          </a:prstGeom>
        </p:spPr>
      </p:pic>
      <p:pic>
        <p:nvPicPr>
          <p:cNvPr id="289" name="Picture 288">
            <a:extLst>
              <a:ext uri="{FF2B5EF4-FFF2-40B4-BE49-F238E27FC236}">
                <a16:creationId xmlns:a16="http://schemas.microsoft.com/office/drawing/2014/main" id="{EEC50E3F-6DA5-2645-82EE-81F4D4DAA64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110056" y="3700074"/>
            <a:ext cx="192198" cy="241638"/>
          </a:xfrm>
          <a:prstGeom prst="rect">
            <a:avLst/>
          </a:prstGeom>
        </p:spPr>
      </p:pic>
      <p:pic>
        <p:nvPicPr>
          <p:cNvPr id="290" name="Picture 289">
            <a:extLst>
              <a:ext uri="{FF2B5EF4-FFF2-40B4-BE49-F238E27FC236}">
                <a16:creationId xmlns:a16="http://schemas.microsoft.com/office/drawing/2014/main" id="{1EF26AC0-1E09-5745-A5FD-92300F8FBCB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487663" y="4395424"/>
            <a:ext cx="192198" cy="241638"/>
          </a:xfrm>
          <a:prstGeom prst="rect">
            <a:avLst/>
          </a:prstGeom>
        </p:spPr>
      </p:pic>
      <p:pic>
        <p:nvPicPr>
          <p:cNvPr id="291" name="Picture 290">
            <a:extLst>
              <a:ext uri="{FF2B5EF4-FFF2-40B4-BE49-F238E27FC236}">
                <a16:creationId xmlns:a16="http://schemas.microsoft.com/office/drawing/2014/main" id="{9578B0EF-85AC-CC4E-B612-C1CD28039CA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27633" y="4402857"/>
            <a:ext cx="192198" cy="241638"/>
          </a:xfrm>
          <a:prstGeom prst="rect">
            <a:avLst/>
          </a:prstGeom>
        </p:spPr>
      </p:pic>
      <p:pic>
        <p:nvPicPr>
          <p:cNvPr id="292" name="Picture 291">
            <a:extLst>
              <a:ext uri="{FF2B5EF4-FFF2-40B4-BE49-F238E27FC236}">
                <a16:creationId xmlns:a16="http://schemas.microsoft.com/office/drawing/2014/main" id="{99DBE023-6A04-D649-AF9E-CA237F3B349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7914" y="2412987"/>
            <a:ext cx="192198" cy="241638"/>
          </a:xfrm>
          <a:prstGeom prst="rect">
            <a:avLst/>
          </a:prstGeom>
        </p:spPr>
      </p:pic>
      <p:pic>
        <p:nvPicPr>
          <p:cNvPr id="293" name="Picture 292">
            <a:extLst>
              <a:ext uri="{FF2B5EF4-FFF2-40B4-BE49-F238E27FC236}">
                <a16:creationId xmlns:a16="http://schemas.microsoft.com/office/drawing/2014/main" id="{2F715E94-0F2D-CA4F-B55C-8167F9B1DF3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77884" y="2420420"/>
            <a:ext cx="192198" cy="241638"/>
          </a:xfrm>
          <a:prstGeom prst="rect">
            <a:avLst/>
          </a:prstGeom>
        </p:spPr>
      </p:pic>
      <p:pic>
        <p:nvPicPr>
          <p:cNvPr id="294" name="Picture 293">
            <a:extLst>
              <a:ext uri="{FF2B5EF4-FFF2-40B4-BE49-F238E27FC236}">
                <a16:creationId xmlns:a16="http://schemas.microsoft.com/office/drawing/2014/main" id="{D9C7B970-9D40-C04A-8FF3-C15161518CB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40868" y="5349657"/>
            <a:ext cx="192198" cy="309771"/>
          </a:xfrm>
          <a:prstGeom prst="rect">
            <a:avLst/>
          </a:prstGeom>
        </p:spPr>
      </p:pic>
      <p:pic>
        <p:nvPicPr>
          <p:cNvPr id="295" name="Picture 294">
            <a:extLst>
              <a:ext uri="{FF2B5EF4-FFF2-40B4-BE49-F238E27FC236}">
                <a16:creationId xmlns:a16="http://schemas.microsoft.com/office/drawing/2014/main" id="{414B9D8D-ED08-5548-8AAA-3DD8F3814AD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05261" y="5342224"/>
            <a:ext cx="192198" cy="309771"/>
          </a:xfrm>
          <a:prstGeom prst="rect">
            <a:avLst/>
          </a:prstGeom>
        </p:spPr>
      </p:pic>
      <p:pic>
        <p:nvPicPr>
          <p:cNvPr id="296" name="Picture 295">
            <a:extLst>
              <a:ext uri="{FF2B5EF4-FFF2-40B4-BE49-F238E27FC236}">
                <a16:creationId xmlns:a16="http://schemas.microsoft.com/office/drawing/2014/main" id="{B25669A4-5824-9A4B-A9AF-3471D6A03F8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55491" y="3115770"/>
            <a:ext cx="192198" cy="241638"/>
          </a:xfrm>
          <a:prstGeom prst="rect">
            <a:avLst/>
          </a:prstGeom>
        </p:spPr>
      </p:pic>
      <p:pic>
        <p:nvPicPr>
          <p:cNvPr id="297" name="Picture 296">
            <a:extLst>
              <a:ext uri="{FF2B5EF4-FFF2-40B4-BE49-F238E27FC236}">
                <a16:creationId xmlns:a16="http://schemas.microsoft.com/office/drawing/2014/main" id="{4D543A00-F3EC-7548-B16F-E9EBBC4F010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95461" y="3123203"/>
            <a:ext cx="192198" cy="241638"/>
          </a:xfrm>
          <a:prstGeom prst="rect">
            <a:avLst/>
          </a:prstGeom>
        </p:spPr>
      </p:pic>
      <p:pic>
        <p:nvPicPr>
          <p:cNvPr id="298" name="Picture 297">
            <a:extLst>
              <a:ext uri="{FF2B5EF4-FFF2-40B4-BE49-F238E27FC236}">
                <a16:creationId xmlns:a16="http://schemas.microsoft.com/office/drawing/2014/main" id="{52BF0B54-4E57-464A-8456-5BB87334451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109168" y="2420420"/>
            <a:ext cx="192198" cy="241638"/>
          </a:xfrm>
          <a:prstGeom prst="rect">
            <a:avLst/>
          </a:prstGeom>
        </p:spPr>
      </p:pic>
      <p:pic>
        <p:nvPicPr>
          <p:cNvPr id="299" name="Picture 298">
            <a:extLst>
              <a:ext uri="{FF2B5EF4-FFF2-40B4-BE49-F238E27FC236}">
                <a16:creationId xmlns:a16="http://schemas.microsoft.com/office/drawing/2014/main" id="{EB10C8B9-2962-CF43-AA7B-C4D2A18DCE4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649138" y="2427853"/>
            <a:ext cx="192198" cy="241638"/>
          </a:xfrm>
          <a:prstGeom prst="rect">
            <a:avLst/>
          </a:prstGeom>
        </p:spPr>
      </p:pic>
      <p:pic>
        <p:nvPicPr>
          <p:cNvPr id="300" name="Picture 299">
            <a:extLst>
              <a:ext uri="{FF2B5EF4-FFF2-40B4-BE49-F238E27FC236}">
                <a16:creationId xmlns:a16="http://schemas.microsoft.com/office/drawing/2014/main" id="{B8F42675-23D2-B749-A9CE-EBAABB53233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12122" y="5357090"/>
            <a:ext cx="192198" cy="309771"/>
          </a:xfrm>
          <a:prstGeom prst="rect">
            <a:avLst/>
          </a:prstGeom>
        </p:spPr>
      </p:pic>
      <p:pic>
        <p:nvPicPr>
          <p:cNvPr id="301" name="Picture 300">
            <a:extLst>
              <a:ext uri="{FF2B5EF4-FFF2-40B4-BE49-F238E27FC236}">
                <a16:creationId xmlns:a16="http://schemas.microsoft.com/office/drawing/2014/main" id="{1019366C-A52F-F447-B183-A79D1668B0D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476515" y="5349657"/>
            <a:ext cx="192198" cy="309771"/>
          </a:xfrm>
          <a:prstGeom prst="rect">
            <a:avLst/>
          </a:prstGeom>
        </p:spPr>
      </p:pic>
      <p:pic>
        <p:nvPicPr>
          <p:cNvPr id="302" name="Picture 301">
            <a:extLst>
              <a:ext uri="{FF2B5EF4-FFF2-40B4-BE49-F238E27FC236}">
                <a16:creationId xmlns:a16="http://schemas.microsoft.com/office/drawing/2014/main" id="{4CC82AB4-AE52-F142-91E2-B94EF249469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026745" y="3123203"/>
            <a:ext cx="192198" cy="241638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6482E452-AC3D-2044-A01F-7C5CA29329B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566715" y="3130636"/>
            <a:ext cx="192198" cy="241638"/>
          </a:xfrm>
          <a:prstGeom prst="rect">
            <a:avLst/>
          </a:prstGeom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2A1D405B-6E16-C048-9D1C-7B46DC7CDB2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380183" y="2400218"/>
            <a:ext cx="192198" cy="241638"/>
          </a:xfrm>
          <a:prstGeom prst="rect">
            <a:avLst/>
          </a:prstGeom>
        </p:spPr>
      </p:pic>
      <p:pic>
        <p:nvPicPr>
          <p:cNvPr id="305" name="Picture 304">
            <a:extLst>
              <a:ext uri="{FF2B5EF4-FFF2-40B4-BE49-F238E27FC236}">
                <a16:creationId xmlns:a16="http://schemas.microsoft.com/office/drawing/2014/main" id="{9ADE1994-62CC-A842-BEEB-1B804742858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920153" y="2407651"/>
            <a:ext cx="192198" cy="241638"/>
          </a:xfrm>
          <a:prstGeom prst="rect">
            <a:avLst/>
          </a:prstGeom>
        </p:spPr>
      </p:pic>
      <p:pic>
        <p:nvPicPr>
          <p:cNvPr id="306" name="Picture 305">
            <a:extLst>
              <a:ext uri="{FF2B5EF4-FFF2-40B4-BE49-F238E27FC236}">
                <a16:creationId xmlns:a16="http://schemas.microsoft.com/office/drawing/2014/main" id="{343610ED-E57D-DE44-8295-2C7D916519D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183137" y="5336888"/>
            <a:ext cx="192198" cy="309771"/>
          </a:xfrm>
          <a:prstGeom prst="rect">
            <a:avLst/>
          </a:prstGeom>
        </p:spPr>
      </p:pic>
      <p:pic>
        <p:nvPicPr>
          <p:cNvPr id="307" name="Picture 306">
            <a:extLst>
              <a:ext uri="{FF2B5EF4-FFF2-40B4-BE49-F238E27FC236}">
                <a16:creationId xmlns:a16="http://schemas.microsoft.com/office/drawing/2014/main" id="{D023DCBD-50F7-0E43-890E-065DCC56426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747530" y="5329455"/>
            <a:ext cx="192198" cy="309771"/>
          </a:xfrm>
          <a:prstGeom prst="rect">
            <a:avLst/>
          </a:prstGeom>
        </p:spPr>
      </p:pic>
      <p:pic>
        <p:nvPicPr>
          <p:cNvPr id="308" name="Picture 307">
            <a:extLst>
              <a:ext uri="{FF2B5EF4-FFF2-40B4-BE49-F238E27FC236}">
                <a16:creationId xmlns:a16="http://schemas.microsoft.com/office/drawing/2014/main" id="{5575CB5F-13CB-3140-AE8A-7C59CD0422A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97760" y="3103001"/>
            <a:ext cx="192198" cy="241638"/>
          </a:xfrm>
          <a:prstGeom prst="rect">
            <a:avLst/>
          </a:prstGeom>
        </p:spPr>
      </p:pic>
      <p:pic>
        <p:nvPicPr>
          <p:cNvPr id="309" name="Picture 308">
            <a:extLst>
              <a:ext uri="{FF2B5EF4-FFF2-40B4-BE49-F238E27FC236}">
                <a16:creationId xmlns:a16="http://schemas.microsoft.com/office/drawing/2014/main" id="{34811E71-030F-5C4E-BC5C-6241FAB04CF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837730" y="3110434"/>
            <a:ext cx="192198" cy="241638"/>
          </a:xfrm>
          <a:prstGeom prst="rect">
            <a:avLst/>
          </a:prstGeom>
        </p:spPr>
      </p:pic>
      <p:pic>
        <p:nvPicPr>
          <p:cNvPr id="310" name="Picture 309">
            <a:extLst>
              <a:ext uri="{FF2B5EF4-FFF2-40B4-BE49-F238E27FC236}">
                <a16:creationId xmlns:a16="http://schemas.microsoft.com/office/drawing/2014/main" id="{50DAAE08-7114-9B45-B38F-A27442D8978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611242" y="2382875"/>
            <a:ext cx="192198" cy="241638"/>
          </a:xfrm>
          <a:prstGeom prst="rect">
            <a:avLst/>
          </a:prstGeom>
        </p:spPr>
      </p:pic>
      <p:pic>
        <p:nvPicPr>
          <p:cNvPr id="311" name="Picture 310">
            <a:extLst>
              <a:ext uri="{FF2B5EF4-FFF2-40B4-BE49-F238E27FC236}">
                <a16:creationId xmlns:a16="http://schemas.microsoft.com/office/drawing/2014/main" id="{187A270D-46AA-B945-B505-6344163697F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151212" y="2390308"/>
            <a:ext cx="192198" cy="241638"/>
          </a:xfrm>
          <a:prstGeom prst="rect">
            <a:avLst/>
          </a:prstGeom>
        </p:spPr>
      </p:pic>
      <p:pic>
        <p:nvPicPr>
          <p:cNvPr id="312" name="Picture 311">
            <a:extLst>
              <a:ext uri="{FF2B5EF4-FFF2-40B4-BE49-F238E27FC236}">
                <a16:creationId xmlns:a16="http://schemas.microsoft.com/office/drawing/2014/main" id="{86DE2E06-7EEA-7441-B768-49FAF69849C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414196" y="5319545"/>
            <a:ext cx="192198" cy="309771"/>
          </a:xfrm>
          <a:prstGeom prst="rect">
            <a:avLst/>
          </a:prstGeom>
        </p:spPr>
      </p:pic>
      <p:pic>
        <p:nvPicPr>
          <p:cNvPr id="313" name="Picture 312">
            <a:extLst>
              <a:ext uri="{FF2B5EF4-FFF2-40B4-BE49-F238E27FC236}">
                <a16:creationId xmlns:a16="http://schemas.microsoft.com/office/drawing/2014/main" id="{09AD4E25-5E18-D44E-9F6A-08CDF69349E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978589" y="5312112"/>
            <a:ext cx="192198" cy="309771"/>
          </a:xfrm>
          <a:prstGeom prst="rect">
            <a:avLst/>
          </a:prstGeom>
        </p:spPr>
      </p:pic>
      <p:pic>
        <p:nvPicPr>
          <p:cNvPr id="314" name="Picture 313">
            <a:extLst>
              <a:ext uri="{FF2B5EF4-FFF2-40B4-BE49-F238E27FC236}">
                <a16:creationId xmlns:a16="http://schemas.microsoft.com/office/drawing/2014/main" id="{C8CDCBC0-7497-4241-98A9-461A6DDE386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528819" y="3085658"/>
            <a:ext cx="192198" cy="241638"/>
          </a:xfrm>
          <a:prstGeom prst="rect">
            <a:avLst/>
          </a:prstGeom>
        </p:spPr>
      </p:pic>
      <p:pic>
        <p:nvPicPr>
          <p:cNvPr id="315" name="Picture 314">
            <a:extLst>
              <a:ext uri="{FF2B5EF4-FFF2-40B4-BE49-F238E27FC236}">
                <a16:creationId xmlns:a16="http://schemas.microsoft.com/office/drawing/2014/main" id="{F655683F-3F91-5146-B3F7-5985BB9A112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068789" y="3093091"/>
            <a:ext cx="192198" cy="241638"/>
          </a:xfrm>
          <a:prstGeom prst="rect">
            <a:avLst/>
          </a:prstGeom>
        </p:spPr>
      </p:pic>
      <p:pic>
        <p:nvPicPr>
          <p:cNvPr id="316" name="Picture 315">
            <a:extLst>
              <a:ext uri="{FF2B5EF4-FFF2-40B4-BE49-F238E27FC236}">
                <a16:creationId xmlns:a16="http://schemas.microsoft.com/office/drawing/2014/main" id="{C068801B-864D-474B-83B7-7F285D96789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13988" y="2265856"/>
            <a:ext cx="192198" cy="241638"/>
          </a:xfrm>
          <a:prstGeom prst="rect">
            <a:avLst/>
          </a:prstGeom>
        </p:spPr>
      </p:pic>
      <p:pic>
        <p:nvPicPr>
          <p:cNvPr id="317" name="Picture 316">
            <a:extLst>
              <a:ext uri="{FF2B5EF4-FFF2-40B4-BE49-F238E27FC236}">
                <a16:creationId xmlns:a16="http://schemas.microsoft.com/office/drawing/2014/main" id="{A984ADBB-1225-5443-A797-9B3203DDDDC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453958" y="2273289"/>
            <a:ext cx="192198" cy="241638"/>
          </a:xfrm>
          <a:prstGeom prst="rect">
            <a:avLst/>
          </a:prstGeom>
        </p:spPr>
      </p:pic>
      <p:pic>
        <p:nvPicPr>
          <p:cNvPr id="318" name="Picture 317">
            <a:extLst>
              <a:ext uri="{FF2B5EF4-FFF2-40B4-BE49-F238E27FC236}">
                <a16:creationId xmlns:a16="http://schemas.microsoft.com/office/drawing/2014/main" id="{6EE05913-EA28-B24E-83EB-46757BC2985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716942" y="5202526"/>
            <a:ext cx="192198" cy="309771"/>
          </a:xfrm>
          <a:prstGeom prst="rect">
            <a:avLst/>
          </a:prstGeom>
        </p:spPr>
      </p:pic>
      <p:pic>
        <p:nvPicPr>
          <p:cNvPr id="319" name="Picture 318">
            <a:extLst>
              <a:ext uri="{FF2B5EF4-FFF2-40B4-BE49-F238E27FC236}">
                <a16:creationId xmlns:a16="http://schemas.microsoft.com/office/drawing/2014/main" id="{E7B68DED-0734-604F-84D7-F3B667E8DFE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281335" y="5195093"/>
            <a:ext cx="192198" cy="309771"/>
          </a:xfrm>
          <a:prstGeom prst="rect">
            <a:avLst/>
          </a:prstGeom>
        </p:spPr>
      </p:pic>
      <p:pic>
        <p:nvPicPr>
          <p:cNvPr id="320" name="Picture 319">
            <a:extLst>
              <a:ext uri="{FF2B5EF4-FFF2-40B4-BE49-F238E27FC236}">
                <a16:creationId xmlns:a16="http://schemas.microsoft.com/office/drawing/2014/main" id="{71C343C3-0261-6D46-BD77-17E5EE96C79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831565" y="2968639"/>
            <a:ext cx="192198" cy="241638"/>
          </a:xfrm>
          <a:prstGeom prst="rect">
            <a:avLst/>
          </a:prstGeom>
        </p:spPr>
      </p:pic>
      <p:pic>
        <p:nvPicPr>
          <p:cNvPr id="321" name="Picture 320">
            <a:extLst>
              <a:ext uri="{FF2B5EF4-FFF2-40B4-BE49-F238E27FC236}">
                <a16:creationId xmlns:a16="http://schemas.microsoft.com/office/drawing/2014/main" id="{10409252-F5CA-F440-A2D2-7DB91E41CEA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371535" y="2976072"/>
            <a:ext cx="192198" cy="241638"/>
          </a:xfrm>
          <a:prstGeom prst="rect">
            <a:avLst/>
          </a:prstGeom>
        </p:spPr>
      </p:pic>
      <p:pic>
        <p:nvPicPr>
          <p:cNvPr id="322" name="Picture 321">
            <a:extLst>
              <a:ext uri="{FF2B5EF4-FFF2-40B4-BE49-F238E27FC236}">
                <a16:creationId xmlns:a16="http://schemas.microsoft.com/office/drawing/2014/main" id="{9AC53F79-E012-E940-B203-BB99F25EACF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54010" y="3846883"/>
            <a:ext cx="192198" cy="241638"/>
          </a:xfrm>
          <a:prstGeom prst="rect">
            <a:avLst/>
          </a:prstGeom>
        </p:spPr>
      </p:pic>
      <p:pic>
        <p:nvPicPr>
          <p:cNvPr id="323" name="Picture 322">
            <a:extLst>
              <a:ext uri="{FF2B5EF4-FFF2-40B4-BE49-F238E27FC236}">
                <a16:creationId xmlns:a16="http://schemas.microsoft.com/office/drawing/2014/main" id="{5FBF4F1F-2ADC-9949-8C6F-819AD051B69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93980" y="3854316"/>
            <a:ext cx="192198" cy="241638"/>
          </a:xfrm>
          <a:prstGeom prst="rect">
            <a:avLst/>
          </a:prstGeom>
        </p:spPr>
      </p:pic>
      <p:pic>
        <p:nvPicPr>
          <p:cNvPr id="324" name="Picture 323">
            <a:extLst>
              <a:ext uri="{FF2B5EF4-FFF2-40B4-BE49-F238E27FC236}">
                <a16:creationId xmlns:a16="http://schemas.microsoft.com/office/drawing/2014/main" id="{F0F53799-FDC3-6443-B125-DA347298F7C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71587" y="4549666"/>
            <a:ext cx="192198" cy="241638"/>
          </a:xfrm>
          <a:prstGeom prst="rect">
            <a:avLst/>
          </a:prstGeom>
        </p:spPr>
      </p:pic>
      <p:pic>
        <p:nvPicPr>
          <p:cNvPr id="325" name="Picture 324">
            <a:extLst>
              <a:ext uri="{FF2B5EF4-FFF2-40B4-BE49-F238E27FC236}">
                <a16:creationId xmlns:a16="http://schemas.microsoft.com/office/drawing/2014/main" id="{BBD3C68A-B8AA-8F4A-BFBB-67542DD2210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11557" y="4557099"/>
            <a:ext cx="192198" cy="241638"/>
          </a:xfrm>
          <a:prstGeom prst="rect">
            <a:avLst/>
          </a:prstGeom>
        </p:spPr>
      </p:pic>
      <p:pic>
        <p:nvPicPr>
          <p:cNvPr id="326" name="Picture 325">
            <a:extLst>
              <a:ext uri="{FF2B5EF4-FFF2-40B4-BE49-F238E27FC236}">
                <a16:creationId xmlns:a16="http://schemas.microsoft.com/office/drawing/2014/main" id="{68DC7200-7EB1-D241-800E-8C0D4D5422C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025264" y="3854316"/>
            <a:ext cx="192198" cy="241638"/>
          </a:xfrm>
          <a:prstGeom prst="rect">
            <a:avLst/>
          </a:prstGeom>
        </p:spPr>
      </p:pic>
      <p:pic>
        <p:nvPicPr>
          <p:cNvPr id="327" name="Picture 326">
            <a:extLst>
              <a:ext uri="{FF2B5EF4-FFF2-40B4-BE49-F238E27FC236}">
                <a16:creationId xmlns:a16="http://schemas.microsoft.com/office/drawing/2014/main" id="{994641D7-40CD-DB4A-876A-035BCFFADA6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565234" y="3861749"/>
            <a:ext cx="192198" cy="241638"/>
          </a:xfrm>
          <a:prstGeom prst="rect">
            <a:avLst/>
          </a:prstGeom>
        </p:spPr>
      </p:pic>
      <p:pic>
        <p:nvPicPr>
          <p:cNvPr id="328" name="Picture 327">
            <a:extLst>
              <a:ext uri="{FF2B5EF4-FFF2-40B4-BE49-F238E27FC236}">
                <a16:creationId xmlns:a16="http://schemas.microsoft.com/office/drawing/2014/main" id="{B09209CD-BEB6-FC47-BD22-DA19C0FE591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942841" y="4557099"/>
            <a:ext cx="192198" cy="241638"/>
          </a:xfrm>
          <a:prstGeom prst="rect">
            <a:avLst/>
          </a:prstGeom>
        </p:spPr>
      </p:pic>
      <p:pic>
        <p:nvPicPr>
          <p:cNvPr id="329" name="Picture 328">
            <a:extLst>
              <a:ext uri="{FF2B5EF4-FFF2-40B4-BE49-F238E27FC236}">
                <a16:creationId xmlns:a16="http://schemas.microsoft.com/office/drawing/2014/main" id="{A8C6223B-7AD6-634B-8C32-245B11F1A30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482811" y="4564532"/>
            <a:ext cx="192198" cy="241638"/>
          </a:xfrm>
          <a:prstGeom prst="rect">
            <a:avLst/>
          </a:prstGeom>
        </p:spPr>
      </p:pic>
      <p:pic>
        <p:nvPicPr>
          <p:cNvPr id="330" name="Picture 329">
            <a:extLst>
              <a:ext uri="{FF2B5EF4-FFF2-40B4-BE49-F238E27FC236}">
                <a16:creationId xmlns:a16="http://schemas.microsoft.com/office/drawing/2014/main" id="{757CD82D-22DB-E245-8904-74A14DC2510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96279" y="3834114"/>
            <a:ext cx="192198" cy="241638"/>
          </a:xfrm>
          <a:prstGeom prst="rect">
            <a:avLst/>
          </a:prstGeom>
        </p:spPr>
      </p:pic>
      <p:pic>
        <p:nvPicPr>
          <p:cNvPr id="331" name="Picture 330">
            <a:extLst>
              <a:ext uri="{FF2B5EF4-FFF2-40B4-BE49-F238E27FC236}">
                <a16:creationId xmlns:a16="http://schemas.microsoft.com/office/drawing/2014/main" id="{9E8D8840-0FF9-1949-BB05-E78DF2C4D82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836249" y="3841547"/>
            <a:ext cx="192198" cy="241638"/>
          </a:xfrm>
          <a:prstGeom prst="rect">
            <a:avLst/>
          </a:prstGeom>
        </p:spPr>
      </p:pic>
      <p:pic>
        <p:nvPicPr>
          <p:cNvPr id="332" name="Picture 331">
            <a:extLst>
              <a:ext uri="{FF2B5EF4-FFF2-40B4-BE49-F238E27FC236}">
                <a16:creationId xmlns:a16="http://schemas.microsoft.com/office/drawing/2014/main" id="{EF226DE9-4EFE-AD4B-96E8-A662E3DD3EB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13856" y="4536897"/>
            <a:ext cx="192198" cy="241638"/>
          </a:xfrm>
          <a:prstGeom prst="rect">
            <a:avLst/>
          </a:prstGeom>
        </p:spPr>
      </p:pic>
      <p:pic>
        <p:nvPicPr>
          <p:cNvPr id="333" name="Picture 332">
            <a:extLst>
              <a:ext uri="{FF2B5EF4-FFF2-40B4-BE49-F238E27FC236}">
                <a16:creationId xmlns:a16="http://schemas.microsoft.com/office/drawing/2014/main" id="{E5056431-1705-174A-B8AA-CDE370BD7B8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753826" y="4544330"/>
            <a:ext cx="192198" cy="241638"/>
          </a:xfrm>
          <a:prstGeom prst="rect">
            <a:avLst/>
          </a:prstGeom>
        </p:spPr>
      </p:pic>
      <p:pic>
        <p:nvPicPr>
          <p:cNvPr id="334" name="Picture 333">
            <a:extLst>
              <a:ext uri="{FF2B5EF4-FFF2-40B4-BE49-F238E27FC236}">
                <a16:creationId xmlns:a16="http://schemas.microsoft.com/office/drawing/2014/main" id="{5A876DBA-D3C5-E440-975D-A5A5402F291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527338" y="3816771"/>
            <a:ext cx="192198" cy="241638"/>
          </a:xfrm>
          <a:prstGeom prst="rect">
            <a:avLst/>
          </a:prstGeom>
        </p:spPr>
      </p:pic>
      <p:pic>
        <p:nvPicPr>
          <p:cNvPr id="335" name="Picture 334">
            <a:extLst>
              <a:ext uri="{FF2B5EF4-FFF2-40B4-BE49-F238E27FC236}">
                <a16:creationId xmlns:a16="http://schemas.microsoft.com/office/drawing/2014/main" id="{23D7EE61-54B3-974E-8770-8E4D29D8E14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067308" y="3824204"/>
            <a:ext cx="192198" cy="241638"/>
          </a:xfrm>
          <a:prstGeom prst="rect">
            <a:avLst/>
          </a:prstGeom>
        </p:spPr>
      </p:pic>
      <p:pic>
        <p:nvPicPr>
          <p:cNvPr id="336" name="Picture 335">
            <a:extLst>
              <a:ext uri="{FF2B5EF4-FFF2-40B4-BE49-F238E27FC236}">
                <a16:creationId xmlns:a16="http://schemas.microsoft.com/office/drawing/2014/main" id="{8DB74D1C-4737-D145-9D32-66B981860EE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444915" y="4519554"/>
            <a:ext cx="192198" cy="241638"/>
          </a:xfrm>
          <a:prstGeom prst="rect">
            <a:avLst/>
          </a:prstGeom>
        </p:spPr>
      </p:pic>
      <p:pic>
        <p:nvPicPr>
          <p:cNvPr id="337" name="Picture 336">
            <a:extLst>
              <a:ext uri="{FF2B5EF4-FFF2-40B4-BE49-F238E27FC236}">
                <a16:creationId xmlns:a16="http://schemas.microsoft.com/office/drawing/2014/main" id="{2A1385AE-870A-0040-B52A-BD2812952D2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984885" y="4526987"/>
            <a:ext cx="192198" cy="241638"/>
          </a:xfrm>
          <a:prstGeom prst="rect">
            <a:avLst/>
          </a:prstGeom>
        </p:spPr>
      </p:pic>
      <p:pic>
        <p:nvPicPr>
          <p:cNvPr id="338" name="Picture 337">
            <a:extLst>
              <a:ext uri="{FF2B5EF4-FFF2-40B4-BE49-F238E27FC236}">
                <a16:creationId xmlns:a16="http://schemas.microsoft.com/office/drawing/2014/main" id="{982AA0D1-EDBC-1443-A0D4-B233D04FAE2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830084" y="3699752"/>
            <a:ext cx="192198" cy="241638"/>
          </a:xfrm>
          <a:prstGeom prst="rect">
            <a:avLst/>
          </a:prstGeom>
        </p:spPr>
      </p:pic>
      <p:pic>
        <p:nvPicPr>
          <p:cNvPr id="339" name="Picture 338">
            <a:extLst>
              <a:ext uri="{FF2B5EF4-FFF2-40B4-BE49-F238E27FC236}">
                <a16:creationId xmlns:a16="http://schemas.microsoft.com/office/drawing/2014/main" id="{46DADF18-78F7-3946-BD73-4DD6CB4F65B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370054" y="3707185"/>
            <a:ext cx="192198" cy="241638"/>
          </a:xfrm>
          <a:prstGeom prst="rect">
            <a:avLst/>
          </a:prstGeom>
        </p:spPr>
      </p:pic>
      <p:pic>
        <p:nvPicPr>
          <p:cNvPr id="340" name="Picture 339">
            <a:extLst>
              <a:ext uri="{FF2B5EF4-FFF2-40B4-BE49-F238E27FC236}">
                <a16:creationId xmlns:a16="http://schemas.microsoft.com/office/drawing/2014/main" id="{D0E6A751-3F43-A644-AC7B-1ABE4837F02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747661" y="4402535"/>
            <a:ext cx="192198" cy="241638"/>
          </a:xfrm>
          <a:prstGeom prst="rect">
            <a:avLst/>
          </a:prstGeom>
        </p:spPr>
      </p:pic>
      <p:pic>
        <p:nvPicPr>
          <p:cNvPr id="341" name="Picture 340">
            <a:extLst>
              <a:ext uri="{FF2B5EF4-FFF2-40B4-BE49-F238E27FC236}">
                <a16:creationId xmlns:a16="http://schemas.microsoft.com/office/drawing/2014/main" id="{01C2521D-91BC-BC47-9639-B031F00D181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287631" y="4409968"/>
            <a:ext cx="192198" cy="241638"/>
          </a:xfrm>
          <a:prstGeom prst="rect">
            <a:avLst/>
          </a:prstGeom>
        </p:spPr>
      </p:pic>
      <p:pic>
        <p:nvPicPr>
          <p:cNvPr id="342" name="Picture 341">
            <a:extLst>
              <a:ext uri="{FF2B5EF4-FFF2-40B4-BE49-F238E27FC236}">
                <a16:creationId xmlns:a16="http://schemas.microsoft.com/office/drawing/2014/main" id="{1F8EB85B-6BF2-D84B-B095-5972466ADB8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22" y="2420420"/>
            <a:ext cx="192198" cy="241638"/>
          </a:xfrm>
          <a:prstGeom prst="rect">
            <a:avLst/>
          </a:prstGeom>
        </p:spPr>
      </p:pic>
      <p:pic>
        <p:nvPicPr>
          <p:cNvPr id="343" name="Picture 342">
            <a:extLst>
              <a:ext uri="{FF2B5EF4-FFF2-40B4-BE49-F238E27FC236}">
                <a16:creationId xmlns:a16="http://schemas.microsoft.com/office/drawing/2014/main" id="{1684A0FD-AA07-7E4C-B5E4-D68BFA0A596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159192" y="2427853"/>
            <a:ext cx="192198" cy="241638"/>
          </a:xfrm>
          <a:prstGeom prst="rect">
            <a:avLst/>
          </a:prstGeom>
        </p:spPr>
      </p:pic>
      <p:pic>
        <p:nvPicPr>
          <p:cNvPr id="344" name="Picture 343">
            <a:extLst>
              <a:ext uri="{FF2B5EF4-FFF2-40B4-BE49-F238E27FC236}">
                <a16:creationId xmlns:a16="http://schemas.microsoft.com/office/drawing/2014/main" id="{2E90D8F1-17CA-B74B-9008-954B274CAC9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422176" y="5357090"/>
            <a:ext cx="192198" cy="309771"/>
          </a:xfrm>
          <a:prstGeom prst="rect">
            <a:avLst/>
          </a:prstGeom>
        </p:spPr>
      </p:pic>
      <p:pic>
        <p:nvPicPr>
          <p:cNvPr id="345" name="Picture 344">
            <a:extLst>
              <a:ext uri="{FF2B5EF4-FFF2-40B4-BE49-F238E27FC236}">
                <a16:creationId xmlns:a16="http://schemas.microsoft.com/office/drawing/2014/main" id="{46E63909-6C2B-4647-B9FF-979E361AB6A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6569" y="5349657"/>
            <a:ext cx="192198" cy="309771"/>
          </a:xfrm>
          <a:prstGeom prst="rect">
            <a:avLst/>
          </a:prstGeom>
        </p:spPr>
      </p:pic>
      <p:pic>
        <p:nvPicPr>
          <p:cNvPr id="346" name="Picture 345">
            <a:extLst>
              <a:ext uri="{FF2B5EF4-FFF2-40B4-BE49-F238E27FC236}">
                <a16:creationId xmlns:a16="http://schemas.microsoft.com/office/drawing/2014/main" id="{CED79182-8FDD-4941-A43C-0AEF9C7059B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99" y="3123203"/>
            <a:ext cx="192198" cy="241638"/>
          </a:xfrm>
          <a:prstGeom prst="rect">
            <a:avLst/>
          </a:prstGeom>
        </p:spPr>
      </p:pic>
      <p:pic>
        <p:nvPicPr>
          <p:cNvPr id="347" name="Picture 346">
            <a:extLst>
              <a:ext uri="{FF2B5EF4-FFF2-40B4-BE49-F238E27FC236}">
                <a16:creationId xmlns:a16="http://schemas.microsoft.com/office/drawing/2014/main" id="{447AA3F4-0FD7-074B-AF36-7870F8185E8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076769" y="3130636"/>
            <a:ext cx="192198" cy="241638"/>
          </a:xfrm>
          <a:prstGeom prst="rect">
            <a:avLst/>
          </a:prstGeom>
        </p:spPr>
      </p:pic>
      <p:pic>
        <p:nvPicPr>
          <p:cNvPr id="348" name="Picture 347">
            <a:extLst>
              <a:ext uri="{FF2B5EF4-FFF2-40B4-BE49-F238E27FC236}">
                <a16:creationId xmlns:a16="http://schemas.microsoft.com/office/drawing/2014/main" id="{9F0B28F6-DAF1-C140-B705-B2D4F6E1FAB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790476" y="2427853"/>
            <a:ext cx="192198" cy="241638"/>
          </a:xfrm>
          <a:prstGeom prst="rect">
            <a:avLst/>
          </a:prstGeom>
        </p:spPr>
      </p:pic>
      <p:pic>
        <p:nvPicPr>
          <p:cNvPr id="349" name="Picture 348">
            <a:extLst>
              <a:ext uri="{FF2B5EF4-FFF2-40B4-BE49-F238E27FC236}">
                <a16:creationId xmlns:a16="http://schemas.microsoft.com/office/drawing/2014/main" id="{E0AF7294-D2DA-6741-B296-0B9A7D8550A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330446" y="2435286"/>
            <a:ext cx="192198" cy="241638"/>
          </a:xfrm>
          <a:prstGeom prst="rect">
            <a:avLst/>
          </a:prstGeom>
        </p:spPr>
      </p:pic>
      <p:pic>
        <p:nvPicPr>
          <p:cNvPr id="350" name="Picture 349">
            <a:extLst>
              <a:ext uri="{FF2B5EF4-FFF2-40B4-BE49-F238E27FC236}">
                <a16:creationId xmlns:a16="http://schemas.microsoft.com/office/drawing/2014/main" id="{3CF73D5D-C8AD-7B44-89CA-0ADABA9C672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593430" y="5364523"/>
            <a:ext cx="192198" cy="309771"/>
          </a:xfrm>
          <a:prstGeom prst="rect">
            <a:avLst/>
          </a:prstGeom>
        </p:spPr>
      </p:pic>
      <p:pic>
        <p:nvPicPr>
          <p:cNvPr id="351" name="Picture 350">
            <a:extLst>
              <a:ext uri="{FF2B5EF4-FFF2-40B4-BE49-F238E27FC236}">
                <a16:creationId xmlns:a16="http://schemas.microsoft.com/office/drawing/2014/main" id="{3A734873-2BF5-CE41-A453-C70675C417C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157823" y="5357090"/>
            <a:ext cx="192198" cy="309771"/>
          </a:xfrm>
          <a:prstGeom prst="rect">
            <a:avLst/>
          </a:prstGeom>
        </p:spPr>
      </p:pic>
      <p:pic>
        <p:nvPicPr>
          <p:cNvPr id="352" name="Picture 351">
            <a:extLst>
              <a:ext uri="{FF2B5EF4-FFF2-40B4-BE49-F238E27FC236}">
                <a16:creationId xmlns:a16="http://schemas.microsoft.com/office/drawing/2014/main" id="{3730C879-17E0-A04D-B4BE-37B79332205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708053" y="3130636"/>
            <a:ext cx="192198" cy="241638"/>
          </a:xfrm>
          <a:prstGeom prst="rect">
            <a:avLst/>
          </a:prstGeom>
        </p:spPr>
      </p:pic>
      <p:pic>
        <p:nvPicPr>
          <p:cNvPr id="353" name="Picture 352">
            <a:extLst>
              <a:ext uri="{FF2B5EF4-FFF2-40B4-BE49-F238E27FC236}">
                <a16:creationId xmlns:a16="http://schemas.microsoft.com/office/drawing/2014/main" id="{355737F0-4914-A54F-BBAC-CE84C5F33EC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48023" y="3138069"/>
            <a:ext cx="192198" cy="241638"/>
          </a:xfrm>
          <a:prstGeom prst="rect">
            <a:avLst/>
          </a:prstGeom>
        </p:spPr>
      </p:pic>
      <p:pic>
        <p:nvPicPr>
          <p:cNvPr id="354" name="Picture 353">
            <a:extLst>
              <a:ext uri="{FF2B5EF4-FFF2-40B4-BE49-F238E27FC236}">
                <a16:creationId xmlns:a16="http://schemas.microsoft.com/office/drawing/2014/main" id="{EC9C78A3-F7C0-D54A-9E77-7E062A318E5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061491" y="2407651"/>
            <a:ext cx="192198" cy="241638"/>
          </a:xfrm>
          <a:prstGeom prst="rect">
            <a:avLst/>
          </a:prstGeom>
        </p:spPr>
      </p:pic>
      <p:pic>
        <p:nvPicPr>
          <p:cNvPr id="355" name="Picture 354">
            <a:extLst>
              <a:ext uri="{FF2B5EF4-FFF2-40B4-BE49-F238E27FC236}">
                <a16:creationId xmlns:a16="http://schemas.microsoft.com/office/drawing/2014/main" id="{01FB85E1-50B8-144F-A185-36E38B29C4A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601461" y="2415084"/>
            <a:ext cx="192198" cy="241638"/>
          </a:xfrm>
          <a:prstGeom prst="rect">
            <a:avLst/>
          </a:prstGeom>
        </p:spPr>
      </p:pic>
      <p:pic>
        <p:nvPicPr>
          <p:cNvPr id="356" name="Picture 355">
            <a:extLst>
              <a:ext uri="{FF2B5EF4-FFF2-40B4-BE49-F238E27FC236}">
                <a16:creationId xmlns:a16="http://schemas.microsoft.com/office/drawing/2014/main" id="{112FF077-1047-2F41-A05E-050C7B6B0F5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864445" y="5344321"/>
            <a:ext cx="192198" cy="309771"/>
          </a:xfrm>
          <a:prstGeom prst="rect">
            <a:avLst/>
          </a:prstGeom>
        </p:spPr>
      </p:pic>
      <p:pic>
        <p:nvPicPr>
          <p:cNvPr id="357" name="Picture 356">
            <a:extLst>
              <a:ext uri="{FF2B5EF4-FFF2-40B4-BE49-F238E27FC236}">
                <a16:creationId xmlns:a16="http://schemas.microsoft.com/office/drawing/2014/main" id="{DB6FCAB9-5D85-644D-9208-628DA6C7789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428838" y="5336888"/>
            <a:ext cx="192198" cy="309771"/>
          </a:xfrm>
          <a:prstGeom prst="rect">
            <a:avLst/>
          </a:prstGeom>
        </p:spPr>
      </p:pic>
      <p:pic>
        <p:nvPicPr>
          <p:cNvPr id="358" name="Picture 357">
            <a:extLst>
              <a:ext uri="{FF2B5EF4-FFF2-40B4-BE49-F238E27FC236}">
                <a16:creationId xmlns:a16="http://schemas.microsoft.com/office/drawing/2014/main" id="{85CAE155-EEC7-EC45-87BD-E71377BD673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979068" y="3110434"/>
            <a:ext cx="192198" cy="241638"/>
          </a:xfrm>
          <a:prstGeom prst="rect">
            <a:avLst/>
          </a:prstGeom>
        </p:spPr>
      </p:pic>
      <p:pic>
        <p:nvPicPr>
          <p:cNvPr id="359" name="Picture 358">
            <a:extLst>
              <a:ext uri="{FF2B5EF4-FFF2-40B4-BE49-F238E27FC236}">
                <a16:creationId xmlns:a16="http://schemas.microsoft.com/office/drawing/2014/main" id="{CF513513-7E4D-AE4D-98FE-E434AA0F418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519038" y="3117867"/>
            <a:ext cx="192198" cy="241638"/>
          </a:xfrm>
          <a:prstGeom prst="rect">
            <a:avLst/>
          </a:prstGeom>
        </p:spPr>
      </p:pic>
      <p:pic>
        <p:nvPicPr>
          <p:cNvPr id="360" name="Picture 359">
            <a:extLst>
              <a:ext uri="{FF2B5EF4-FFF2-40B4-BE49-F238E27FC236}">
                <a16:creationId xmlns:a16="http://schemas.microsoft.com/office/drawing/2014/main" id="{64369B29-FAFF-9B4A-AA31-9C5D023E685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292550" y="2390308"/>
            <a:ext cx="192198" cy="241638"/>
          </a:xfrm>
          <a:prstGeom prst="rect">
            <a:avLst/>
          </a:prstGeom>
        </p:spPr>
      </p:pic>
      <p:pic>
        <p:nvPicPr>
          <p:cNvPr id="361" name="Picture 360">
            <a:extLst>
              <a:ext uri="{FF2B5EF4-FFF2-40B4-BE49-F238E27FC236}">
                <a16:creationId xmlns:a16="http://schemas.microsoft.com/office/drawing/2014/main" id="{FCF0A98B-6D53-3043-918C-4B5FAA14633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832520" y="2397741"/>
            <a:ext cx="192198" cy="241638"/>
          </a:xfrm>
          <a:prstGeom prst="rect">
            <a:avLst/>
          </a:prstGeom>
        </p:spPr>
      </p:pic>
      <p:pic>
        <p:nvPicPr>
          <p:cNvPr id="362" name="Picture 361">
            <a:extLst>
              <a:ext uri="{FF2B5EF4-FFF2-40B4-BE49-F238E27FC236}">
                <a16:creationId xmlns:a16="http://schemas.microsoft.com/office/drawing/2014/main" id="{D6328526-1143-8746-94DD-95561050888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095504" y="5326978"/>
            <a:ext cx="192198" cy="309771"/>
          </a:xfrm>
          <a:prstGeom prst="rect">
            <a:avLst/>
          </a:prstGeom>
        </p:spPr>
      </p:pic>
      <p:pic>
        <p:nvPicPr>
          <p:cNvPr id="363" name="Picture 362">
            <a:extLst>
              <a:ext uri="{FF2B5EF4-FFF2-40B4-BE49-F238E27FC236}">
                <a16:creationId xmlns:a16="http://schemas.microsoft.com/office/drawing/2014/main" id="{0251A0C3-2FBB-1E49-BD2F-5DD682AC55D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659897" y="5319545"/>
            <a:ext cx="192198" cy="309771"/>
          </a:xfrm>
          <a:prstGeom prst="rect">
            <a:avLst/>
          </a:prstGeom>
        </p:spPr>
      </p:pic>
      <p:pic>
        <p:nvPicPr>
          <p:cNvPr id="364" name="Picture 363">
            <a:extLst>
              <a:ext uri="{FF2B5EF4-FFF2-40B4-BE49-F238E27FC236}">
                <a16:creationId xmlns:a16="http://schemas.microsoft.com/office/drawing/2014/main" id="{AF9C4FB5-1A21-1E4D-BCBB-460DB42F612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210127" y="3093091"/>
            <a:ext cx="192198" cy="241638"/>
          </a:xfrm>
          <a:prstGeom prst="rect">
            <a:avLst/>
          </a:prstGeom>
        </p:spPr>
      </p:pic>
      <p:pic>
        <p:nvPicPr>
          <p:cNvPr id="365" name="Picture 364">
            <a:extLst>
              <a:ext uri="{FF2B5EF4-FFF2-40B4-BE49-F238E27FC236}">
                <a16:creationId xmlns:a16="http://schemas.microsoft.com/office/drawing/2014/main" id="{75FC2ABF-6F98-024C-8FE1-78B6C56741F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750097" y="3100524"/>
            <a:ext cx="192198" cy="241638"/>
          </a:xfrm>
          <a:prstGeom prst="rect">
            <a:avLst/>
          </a:prstGeom>
        </p:spPr>
      </p:pic>
      <p:pic>
        <p:nvPicPr>
          <p:cNvPr id="366" name="Picture 365">
            <a:extLst>
              <a:ext uri="{FF2B5EF4-FFF2-40B4-BE49-F238E27FC236}">
                <a16:creationId xmlns:a16="http://schemas.microsoft.com/office/drawing/2014/main" id="{DC66822B-E1EC-A746-8FDB-33CA0D4BB46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595296" y="2273289"/>
            <a:ext cx="192198" cy="241638"/>
          </a:xfrm>
          <a:prstGeom prst="rect">
            <a:avLst/>
          </a:prstGeom>
        </p:spPr>
      </p:pic>
      <p:pic>
        <p:nvPicPr>
          <p:cNvPr id="367" name="Picture 366">
            <a:extLst>
              <a:ext uri="{FF2B5EF4-FFF2-40B4-BE49-F238E27FC236}">
                <a16:creationId xmlns:a16="http://schemas.microsoft.com/office/drawing/2014/main" id="{525602D4-CA9F-E446-BF9A-A1A845EFA8B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135266" y="2280722"/>
            <a:ext cx="192198" cy="241638"/>
          </a:xfrm>
          <a:prstGeom prst="rect">
            <a:avLst/>
          </a:prstGeom>
        </p:spPr>
      </p:pic>
      <p:pic>
        <p:nvPicPr>
          <p:cNvPr id="368" name="Picture 367">
            <a:extLst>
              <a:ext uri="{FF2B5EF4-FFF2-40B4-BE49-F238E27FC236}">
                <a16:creationId xmlns:a16="http://schemas.microsoft.com/office/drawing/2014/main" id="{1BEEB0DE-15FF-8644-86AA-0118F90C6FE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398250" y="5209959"/>
            <a:ext cx="192198" cy="309771"/>
          </a:xfrm>
          <a:prstGeom prst="rect">
            <a:avLst/>
          </a:prstGeom>
        </p:spPr>
      </p:pic>
      <p:pic>
        <p:nvPicPr>
          <p:cNvPr id="369" name="Picture 368">
            <a:extLst>
              <a:ext uri="{FF2B5EF4-FFF2-40B4-BE49-F238E27FC236}">
                <a16:creationId xmlns:a16="http://schemas.microsoft.com/office/drawing/2014/main" id="{1E0C7889-A56F-E142-A059-DAE0AE61F36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962643" y="5202526"/>
            <a:ext cx="192198" cy="309771"/>
          </a:xfrm>
          <a:prstGeom prst="rect">
            <a:avLst/>
          </a:prstGeom>
        </p:spPr>
      </p:pic>
      <p:pic>
        <p:nvPicPr>
          <p:cNvPr id="370" name="Picture 369">
            <a:extLst>
              <a:ext uri="{FF2B5EF4-FFF2-40B4-BE49-F238E27FC236}">
                <a16:creationId xmlns:a16="http://schemas.microsoft.com/office/drawing/2014/main" id="{458482CC-3F1A-3A40-84EC-4D97707A1CA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512873" y="2976072"/>
            <a:ext cx="192198" cy="241638"/>
          </a:xfrm>
          <a:prstGeom prst="rect">
            <a:avLst/>
          </a:prstGeom>
        </p:spPr>
      </p:pic>
      <p:pic>
        <p:nvPicPr>
          <p:cNvPr id="371" name="Picture 370">
            <a:extLst>
              <a:ext uri="{FF2B5EF4-FFF2-40B4-BE49-F238E27FC236}">
                <a16:creationId xmlns:a16="http://schemas.microsoft.com/office/drawing/2014/main" id="{2B1B0327-7FC0-CD49-9206-921731F1B6F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052843" y="2983505"/>
            <a:ext cx="192198" cy="241638"/>
          </a:xfrm>
          <a:prstGeom prst="rect">
            <a:avLst/>
          </a:prstGeom>
        </p:spPr>
      </p:pic>
      <p:pic>
        <p:nvPicPr>
          <p:cNvPr id="372" name="Picture 371">
            <a:extLst>
              <a:ext uri="{FF2B5EF4-FFF2-40B4-BE49-F238E27FC236}">
                <a16:creationId xmlns:a16="http://schemas.microsoft.com/office/drawing/2014/main" id="{8EA659F3-A68F-6C49-9208-7171B00A1CE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535318" y="3854316"/>
            <a:ext cx="192198" cy="241638"/>
          </a:xfrm>
          <a:prstGeom prst="rect">
            <a:avLst/>
          </a:prstGeom>
        </p:spPr>
      </p:pic>
      <p:pic>
        <p:nvPicPr>
          <p:cNvPr id="373" name="Picture 372">
            <a:extLst>
              <a:ext uri="{FF2B5EF4-FFF2-40B4-BE49-F238E27FC236}">
                <a16:creationId xmlns:a16="http://schemas.microsoft.com/office/drawing/2014/main" id="{E9F3F30D-E787-9440-8389-B9ED7E35F1A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075288" y="3861749"/>
            <a:ext cx="192198" cy="241638"/>
          </a:xfrm>
          <a:prstGeom prst="rect">
            <a:avLst/>
          </a:prstGeom>
        </p:spPr>
      </p:pic>
      <p:pic>
        <p:nvPicPr>
          <p:cNvPr id="374" name="Picture 373">
            <a:extLst>
              <a:ext uri="{FF2B5EF4-FFF2-40B4-BE49-F238E27FC236}">
                <a16:creationId xmlns:a16="http://schemas.microsoft.com/office/drawing/2014/main" id="{78F1F93B-86CA-F04C-AD18-1E86A7F2368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52895" y="4557099"/>
            <a:ext cx="192198" cy="241638"/>
          </a:xfrm>
          <a:prstGeom prst="rect">
            <a:avLst/>
          </a:prstGeom>
        </p:spPr>
      </p:pic>
      <p:pic>
        <p:nvPicPr>
          <p:cNvPr id="375" name="Picture 374">
            <a:extLst>
              <a:ext uri="{FF2B5EF4-FFF2-40B4-BE49-F238E27FC236}">
                <a16:creationId xmlns:a16="http://schemas.microsoft.com/office/drawing/2014/main" id="{B8B8F8BE-18B6-7744-91E0-239142735C2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992865" y="4564532"/>
            <a:ext cx="192198" cy="241638"/>
          </a:xfrm>
          <a:prstGeom prst="rect">
            <a:avLst/>
          </a:prstGeom>
        </p:spPr>
      </p:pic>
      <p:pic>
        <p:nvPicPr>
          <p:cNvPr id="376" name="Picture 375">
            <a:extLst>
              <a:ext uri="{FF2B5EF4-FFF2-40B4-BE49-F238E27FC236}">
                <a16:creationId xmlns:a16="http://schemas.microsoft.com/office/drawing/2014/main" id="{B9F7B14C-2B4F-F14D-A3C4-D7F684E292D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706572" y="3861749"/>
            <a:ext cx="192198" cy="241638"/>
          </a:xfrm>
          <a:prstGeom prst="rect">
            <a:avLst/>
          </a:prstGeom>
        </p:spPr>
      </p:pic>
      <p:pic>
        <p:nvPicPr>
          <p:cNvPr id="377" name="Picture 376">
            <a:extLst>
              <a:ext uri="{FF2B5EF4-FFF2-40B4-BE49-F238E27FC236}">
                <a16:creationId xmlns:a16="http://schemas.microsoft.com/office/drawing/2014/main" id="{5D709B11-0F24-4A49-A572-E627E474444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46542" y="3869182"/>
            <a:ext cx="192198" cy="241638"/>
          </a:xfrm>
          <a:prstGeom prst="rect">
            <a:avLst/>
          </a:prstGeom>
        </p:spPr>
      </p:pic>
      <p:pic>
        <p:nvPicPr>
          <p:cNvPr id="378" name="Picture 377">
            <a:extLst>
              <a:ext uri="{FF2B5EF4-FFF2-40B4-BE49-F238E27FC236}">
                <a16:creationId xmlns:a16="http://schemas.microsoft.com/office/drawing/2014/main" id="{7C6E1964-BD90-9A46-96C6-D01FBE8BE48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624149" y="4564532"/>
            <a:ext cx="192198" cy="241638"/>
          </a:xfrm>
          <a:prstGeom prst="rect">
            <a:avLst/>
          </a:prstGeom>
        </p:spPr>
      </p:pic>
      <p:pic>
        <p:nvPicPr>
          <p:cNvPr id="379" name="Picture 378">
            <a:extLst>
              <a:ext uri="{FF2B5EF4-FFF2-40B4-BE49-F238E27FC236}">
                <a16:creationId xmlns:a16="http://schemas.microsoft.com/office/drawing/2014/main" id="{8C60560D-FC90-E743-95D1-1DE427A653F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164119" y="4571965"/>
            <a:ext cx="192198" cy="241638"/>
          </a:xfrm>
          <a:prstGeom prst="rect">
            <a:avLst/>
          </a:prstGeom>
        </p:spPr>
      </p:pic>
      <p:pic>
        <p:nvPicPr>
          <p:cNvPr id="380" name="Picture 379">
            <a:extLst>
              <a:ext uri="{FF2B5EF4-FFF2-40B4-BE49-F238E27FC236}">
                <a16:creationId xmlns:a16="http://schemas.microsoft.com/office/drawing/2014/main" id="{C62BC824-4C3D-5C40-A420-07C7656378D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977587" y="3841547"/>
            <a:ext cx="192198" cy="241638"/>
          </a:xfrm>
          <a:prstGeom prst="rect">
            <a:avLst/>
          </a:prstGeom>
        </p:spPr>
      </p:pic>
      <p:pic>
        <p:nvPicPr>
          <p:cNvPr id="381" name="Picture 380">
            <a:extLst>
              <a:ext uri="{FF2B5EF4-FFF2-40B4-BE49-F238E27FC236}">
                <a16:creationId xmlns:a16="http://schemas.microsoft.com/office/drawing/2014/main" id="{B0FE48DD-8742-CD49-B2ED-D94092BA0C0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517557" y="3848980"/>
            <a:ext cx="192198" cy="241638"/>
          </a:xfrm>
          <a:prstGeom prst="rect">
            <a:avLst/>
          </a:prstGeom>
        </p:spPr>
      </p:pic>
      <p:pic>
        <p:nvPicPr>
          <p:cNvPr id="382" name="Picture 381">
            <a:extLst>
              <a:ext uri="{FF2B5EF4-FFF2-40B4-BE49-F238E27FC236}">
                <a16:creationId xmlns:a16="http://schemas.microsoft.com/office/drawing/2014/main" id="{BFB63CEF-B3C2-8E4A-93AA-0A1C0F520DE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895164" y="4544330"/>
            <a:ext cx="192198" cy="241638"/>
          </a:xfrm>
          <a:prstGeom prst="rect">
            <a:avLst/>
          </a:prstGeom>
        </p:spPr>
      </p:pic>
      <p:pic>
        <p:nvPicPr>
          <p:cNvPr id="383" name="Picture 382">
            <a:extLst>
              <a:ext uri="{FF2B5EF4-FFF2-40B4-BE49-F238E27FC236}">
                <a16:creationId xmlns:a16="http://schemas.microsoft.com/office/drawing/2014/main" id="{6CF9DE2E-7903-624D-BDF4-D29A58339C6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435134" y="4551763"/>
            <a:ext cx="192198" cy="241638"/>
          </a:xfrm>
          <a:prstGeom prst="rect">
            <a:avLst/>
          </a:prstGeom>
        </p:spPr>
      </p:pic>
      <p:pic>
        <p:nvPicPr>
          <p:cNvPr id="384" name="Picture 383">
            <a:extLst>
              <a:ext uri="{FF2B5EF4-FFF2-40B4-BE49-F238E27FC236}">
                <a16:creationId xmlns:a16="http://schemas.microsoft.com/office/drawing/2014/main" id="{900D7A86-F86D-7D45-BB0B-F85EBDD576D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208646" y="3824204"/>
            <a:ext cx="192198" cy="241638"/>
          </a:xfrm>
          <a:prstGeom prst="rect">
            <a:avLst/>
          </a:prstGeom>
        </p:spPr>
      </p:pic>
      <p:pic>
        <p:nvPicPr>
          <p:cNvPr id="385" name="Picture 384">
            <a:extLst>
              <a:ext uri="{FF2B5EF4-FFF2-40B4-BE49-F238E27FC236}">
                <a16:creationId xmlns:a16="http://schemas.microsoft.com/office/drawing/2014/main" id="{57953A76-ED1F-9A43-B21C-F9AD26FBBF1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748616" y="3831637"/>
            <a:ext cx="192198" cy="241638"/>
          </a:xfrm>
          <a:prstGeom prst="rect">
            <a:avLst/>
          </a:prstGeom>
        </p:spPr>
      </p:pic>
      <p:pic>
        <p:nvPicPr>
          <p:cNvPr id="386" name="Picture 385">
            <a:extLst>
              <a:ext uri="{FF2B5EF4-FFF2-40B4-BE49-F238E27FC236}">
                <a16:creationId xmlns:a16="http://schemas.microsoft.com/office/drawing/2014/main" id="{7A09D4BF-704E-0A48-B82C-338E045E72B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126223" y="4526987"/>
            <a:ext cx="192198" cy="241638"/>
          </a:xfrm>
          <a:prstGeom prst="rect">
            <a:avLst/>
          </a:prstGeom>
        </p:spPr>
      </p:pic>
      <p:pic>
        <p:nvPicPr>
          <p:cNvPr id="387" name="Picture 386">
            <a:extLst>
              <a:ext uri="{FF2B5EF4-FFF2-40B4-BE49-F238E27FC236}">
                <a16:creationId xmlns:a16="http://schemas.microsoft.com/office/drawing/2014/main" id="{14D2660D-64CD-A54A-B6B3-01A01D168E9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666193" y="4534420"/>
            <a:ext cx="192198" cy="241638"/>
          </a:xfrm>
          <a:prstGeom prst="rect">
            <a:avLst/>
          </a:prstGeom>
        </p:spPr>
      </p:pic>
      <p:pic>
        <p:nvPicPr>
          <p:cNvPr id="388" name="Picture 387">
            <a:extLst>
              <a:ext uri="{FF2B5EF4-FFF2-40B4-BE49-F238E27FC236}">
                <a16:creationId xmlns:a16="http://schemas.microsoft.com/office/drawing/2014/main" id="{3DA438D8-E4A5-4A49-97B5-2996C6E2917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511392" y="3707185"/>
            <a:ext cx="192198" cy="241638"/>
          </a:xfrm>
          <a:prstGeom prst="rect">
            <a:avLst/>
          </a:prstGeom>
        </p:spPr>
      </p:pic>
      <p:pic>
        <p:nvPicPr>
          <p:cNvPr id="389" name="Picture 388">
            <a:extLst>
              <a:ext uri="{FF2B5EF4-FFF2-40B4-BE49-F238E27FC236}">
                <a16:creationId xmlns:a16="http://schemas.microsoft.com/office/drawing/2014/main" id="{7FBF8BEF-1CD8-3B43-B59B-CFB801AD045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051362" y="3714618"/>
            <a:ext cx="192198" cy="241638"/>
          </a:xfrm>
          <a:prstGeom prst="rect">
            <a:avLst/>
          </a:prstGeom>
        </p:spPr>
      </p:pic>
      <p:pic>
        <p:nvPicPr>
          <p:cNvPr id="390" name="Picture 389">
            <a:extLst>
              <a:ext uri="{FF2B5EF4-FFF2-40B4-BE49-F238E27FC236}">
                <a16:creationId xmlns:a16="http://schemas.microsoft.com/office/drawing/2014/main" id="{75C1FF94-225C-AD49-B854-B10D57DFA65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428969" y="4409968"/>
            <a:ext cx="192198" cy="241638"/>
          </a:xfrm>
          <a:prstGeom prst="rect">
            <a:avLst/>
          </a:prstGeom>
        </p:spPr>
      </p:pic>
      <p:pic>
        <p:nvPicPr>
          <p:cNvPr id="391" name="Picture 390">
            <a:extLst>
              <a:ext uri="{FF2B5EF4-FFF2-40B4-BE49-F238E27FC236}">
                <a16:creationId xmlns:a16="http://schemas.microsoft.com/office/drawing/2014/main" id="{F5FABD00-9843-484F-BD93-E70DF439E65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968939" y="4417401"/>
            <a:ext cx="192198" cy="2416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8D0502D-6AEB-0849-8BBE-070DBF5C3DE6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821005" y="4546760"/>
            <a:ext cx="284028" cy="24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6904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1943718" y="250070"/>
            <a:ext cx="9417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4: Actor-model burgers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8B630C0-CC35-3645-8744-EA2AC3D166A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923222" y="2300449"/>
            <a:ext cx="683174" cy="5360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32BC11-E9EE-F247-AE69-02966F5C38C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929236" y="2300450"/>
            <a:ext cx="683174" cy="5360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25BBE4-F6D3-3E44-A03A-263A5A67EF6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791844" y="3193626"/>
            <a:ext cx="683174" cy="5360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7863A4-7B97-7745-88EE-749CC786DB9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929236" y="3112373"/>
            <a:ext cx="683174" cy="5360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DF370D-DEDC-7D42-91DE-899FE823CC3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935250" y="2300450"/>
            <a:ext cx="683174" cy="5360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BC9A26-BC84-674D-AE61-A949C895CAF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803872" y="3193626"/>
            <a:ext cx="683174" cy="5360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9C3AA7-02F0-1D4F-B28E-70BA29EFB8E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809886" y="2300449"/>
            <a:ext cx="683174" cy="5360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F6D690C-64CD-3543-821B-8EDAF4BA409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678508" y="3160986"/>
            <a:ext cx="683174" cy="5360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6EB3F36-F83D-8B4C-9AEB-E62D37D5FE1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6298" y="1995130"/>
            <a:ext cx="192198" cy="2416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AB24A53-4CB3-9140-A1F7-12EE008E288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16268" y="2002563"/>
            <a:ext cx="192198" cy="2416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1ACA0B5-BAAA-D043-B5D9-A9D25081775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79252" y="4931800"/>
            <a:ext cx="192198" cy="3097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F942427-13C2-E84C-BED9-3FA064BEC9E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43645" y="4924367"/>
            <a:ext cx="192198" cy="30977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804A395-5BC2-DC4D-9948-E9B827D21D9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93875" y="2697913"/>
            <a:ext cx="192198" cy="24163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C878E54-0039-0C4F-BE41-E2E60758556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3845" y="2705346"/>
            <a:ext cx="192198" cy="24163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C68DD84-B1C3-4345-90D9-96E3BCB8758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647552" y="2002563"/>
            <a:ext cx="192198" cy="24163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DF21BF6-3F20-9846-93DD-28E62001A32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187522" y="2009996"/>
            <a:ext cx="192198" cy="24163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0B974C6-D166-B649-8807-4CAC96B413E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450506" y="4939233"/>
            <a:ext cx="192198" cy="30977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5BC22B2-C4D3-E84D-A9B8-474EBB76160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014899" y="4931800"/>
            <a:ext cx="192198" cy="30977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1554E15-35C5-8641-8A6C-06B7AE90783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565129" y="2705346"/>
            <a:ext cx="192198" cy="24163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BAF2363-EFCA-4445-9DCF-C1A1A159B2E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105099" y="2712779"/>
            <a:ext cx="192198" cy="24163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406ED48-709F-9D45-80C1-FDFC4B96D51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918567" y="1982361"/>
            <a:ext cx="192198" cy="24163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9198AD1-45F6-BF42-9AFA-E0D0369E63F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458537" y="1989794"/>
            <a:ext cx="192198" cy="24163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54B34FC-5A22-4746-AA1B-FC87F2E856E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721521" y="4919031"/>
            <a:ext cx="192198" cy="30977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B3B3726-A7BD-124C-9E55-4D1631041D1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85914" y="4911598"/>
            <a:ext cx="192198" cy="30977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7312028-7968-1148-B8D9-F5BA2EC4501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836144" y="2685144"/>
            <a:ext cx="192198" cy="24163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B5410CC-6162-F747-87B6-F0F5B13F4AA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376114" y="2692577"/>
            <a:ext cx="192198" cy="24163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E3A2584-6733-A248-B537-1D1A52B6222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149626" y="1965018"/>
            <a:ext cx="192198" cy="24163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682356DE-2E8B-5041-AADF-F23C64A5533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689596" y="1972451"/>
            <a:ext cx="192198" cy="24163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C439400-66CB-084B-A67A-437F1BE0C62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952580" y="4901688"/>
            <a:ext cx="192198" cy="30977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2003006-B453-B14A-9283-415295232FC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516973" y="4894255"/>
            <a:ext cx="192198" cy="30977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273243EE-4557-3646-A53D-CB71BA9D840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067203" y="2667801"/>
            <a:ext cx="192198" cy="24163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CD38DCD-A291-4040-B99D-54A9F462235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607173" y="2675234"/>
            <a:ext cx="192198" cy="24163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D30789BD-F7A6-D84B-A9FB-18E80124D88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452372" y="1847999"/>
            <a:ext cx="192198" cy="24163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ECF0DC2-16F8-9C4F-80E1-0391985FE3F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92342" y="1855432"/>
            <a:ext cx="192198" cy="241638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B367E97-1F2D-6A47-B60C-2C0C616D210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255326" y="4784669"/>
            <a:ext cx="192198" cy="30977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07E56BA-5D26-A345-B1E3-1E95771AE60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819719" y="4777236"/>
            <a:ext cx="192198" cy="30977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8924707-2710-D344-AA4E-A57DD6B5B81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69949" y="2550782"/>
            <a:ext cx="192198" cy="24163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DC3E435-FAB5-2345-9AB7-5D1B9EB8256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09919" y="2558215"/>
            <a:ext cx="192198" cy="241638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D2763539-5F83-5045-AB32-F27303E3959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609059" y="957956"/>
            <a:ext cx="4316248" cy="4672724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5358DF82-F5BD-0B4B-89F2-59D15E63C87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4" y="3429026"/>
            <a:ext cx="192198" cy="241638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00472D-F7AE-D844-BD7B-A34B6DE13DB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2364" y="3436459"/>
            <a:ext cx="192198" cy="241638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355616A0-9986-D945-9850-5839E2A188F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09971" y="4131809"/>
            <a:ext cx="192198" cy="241638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EB7B81EF-D2B3-804A-9E86-5EBC121C989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49941" y="4139242"/>
            <a:ext cx="192198" cy="241638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5B84CE83-C738-E840-850F-6B0F3984F36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563648" y="3436459"/>
            <a:ext cx="192198" cy="241638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CF01243C-8EA4-E440-8D99-8E42F7F8EC7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103618" y="3443892"/>
            <a:ext cx="192198" cy="241638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D7E4E5EC-4ADB-A744-936F-5DCDB037EEF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81225" y="4139242"/>
            <a:ext cx="192198" cy="241638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9FBB3336-7679-2A4A-A927-875DA4ED55A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021195" y="4146675"/>
            <a:ext cx="192198" cy="241638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8105592B-0D25-2F4A-90B3-8C72F3DEFDF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834663" y="3416257"/>
            <a:ext cx="192198" cy="241638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8E2D1522-91F2-3C47-8CD8-6335658CE9A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374633" y="3423690"/>
            <a:ext cx="192198" cy="241638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0EACE8EE-2483-B341-83DB-6A2F9390ACA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752240" y="4119040"/>
            <a:ext cx="192198" cy="241638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A21980B7-6209-1F4B-9DAD-44214F03265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92210" y="4126473"/>
            <a:ext cx="192198" cy="241638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E146991C-C8CA-3B4A-8686-645D76F4745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065722" y="3398914"/>
            <a:ext cx="192198" cy="241638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2BC8E559-FD19-4B43-A1E8-93CFE6394A2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605692" y="3406347"/>
            <a:ext cx="192198" cy="241638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AC5A5C72-6D07-574B-B17A-6FE927CFAA2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983299" y="4101697"/>
            <a:ext cx="192198" cy="241638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3181A8BF-39D2-BD4E-8418-1F1ADEB40A6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523269" y="4109130"/>
            <a:ext cx="192198" cy="241638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7F47CFF3-6D51-8046-BE7A-AD49B3B9C44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68468" y="3281895"/>
            <a:ext cx="192198" cy="241638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4A90C6A3-7239-2040-8865-448BCE3B9FF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08438" y="3289328"/>
            <a:ext cx="192198" cy="241638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B4972746-9804-844A-8E74-B6B7B84110A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286045" y="3984678"/>
            <a:ext cx="192198" cy="241638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7375EAF6-280F-1D45-942C-3308C278C9B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826015" y="3992111"/>
            <a:ext cx="192198" cy="241638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F0CBA676-8DF6-F647-A206-BC48DFFE7B5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6296" y="2002241"/>
            <a:ext cx="192198" cy="241638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144AC0D7-3B9C-614D-B2A4-B2B7B2479F8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76266" y="2009674"/>
            <a:ext cx="192198" cy="241638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A3DD09B-266F-904B-8E0B-31A2DC550A2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9250" y="4938911"/>
            <a:ext cx="192198" cy="309771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8AE5DE72-CE13-CC48-B469-E1686860217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103643" y="4931478"/>
            <a:ext cx="192198" cy="309771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BBFC1DE9-9DD5-C54C-BAF0-A35455D3B07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53873" y="2705024"/>
            <a:ext cx="192198" cy="241638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1D2B3195-6E5C-9F42-B124-4D8511E6CBF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93843" y="2712457"/>
            <a:ext cx="192198" cy="241638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B0527F2D-0282-9E48-AE18-DCCD5A999CE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907550" y="2009674"/>
            <a:ext cx="192198" cy="241638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017140DF-ED66-7843-8550-EA796D70ED7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447520" y="2017107"/>
            <a:ext cx="192198" cy="241638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A901303F-5683-8548-A189-6C9F61363F1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710504" y="4946344"/>
            <a:ext cx="192198" cy="309771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951E674E-05E5-9E44-8782-0D2D94BBAE5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274897" y="4938911"/>
            <a:ext cx="192198" cy="309771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90FCD7A2-8998-1243-BB96-A5C49582E8D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825127" y="2712457"/>
            <a:ext cx="192198" cy="241638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DDAB6877-9B2E-4E46-B8A7-9FEAFC9B0B8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365097" y="2719890"/>
            <a:ext cx="192198" cy="241638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646C725E-AB15-1544-9D18-AA485BBB9C6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178565" y="1989472"/>
            <a:ext cx="192198" cy="241638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583B4969-F0DC-CF42-938D-5AC71034DF3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718535" y="1996905"/>
            <a:ext cx="192198" cy="241638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F96A1E74-16BE-4845-B97B-461C62C7B79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981519" y="4926142"/>
            <a:ext cx="192198" cy="309771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0A00AD2D-1817-4748-9ABF-468284D5FB4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545912" y="4918709"/>
            <a:ext cx="192198" cy="309771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EDF8FDD2-A871-D64D-B864-772384B3171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096142" y="2692255"/>
            <a:ext cx="192198" cy="241638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D48DE127-1A19-C54C-B2E3-3909B0C6034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636112" y="2699688"/>
            <a:ext cx="192198" cy="241638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1DF01F0F-D391-5049-B9E3-D89548D245D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409624" y="1972129"/>
            <a:ext cx="192198" cy="241638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87F875F4-2B99-0444-8E62-5CB764A4810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949594" y="1979562"/>
            <a:ext cx="192198" cy="241638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0082367C-84F1-7047-A10E-E05985A376A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212578" y="4908799"/>
            <a:ext cx="192198" cy="309771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CB262906-E3A4-074F-B465-30778B94C21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776971" y="4901366"/>
            <a:ext cx="192198" cy="309771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E8D5F59E-F56E-4840-B95B-F2DA606028B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327201" y="2674912"/>
            <a:ext cx="192198" cy="241638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A7CFCCE0-D6FC-F041-A097-36A4873E3DB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867171" y="2682345"/>
            <a:ext cx="192198" cy="241638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B8DE43DB-9CA5-BD46-8F7E-B6EDCA08CE2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712370" y="1855110"/>
            <a:ext cx="192198" cy="241638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4D1F9C97-2F20-6C4C-86E4-1C919413368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252340" y="1862543"/>
            <a:ext cx="192198" cy="241638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8ADFD96B-4F55-2342-8997-CB5E3FA1E43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515324" y="4791780"/>
            <a:ext cx="192198" cy="309771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7F23646B-23B0-7C40-81DB-3F5894FFAAE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79717" y="4784347"/>
            <a:ext cx="192198" cy="309771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1C7B67A4-B630-324F-80BA-7F6A40348A5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629947" y="2557893"/>
            <a:ext cx="192198" cy="241638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83840944-22AF-8D4A-B199-FD128F437EB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169917" y="2565326"/>
            <a:ext cx="192198" cy="241638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F44E491D-BCF0-5F47-9D0E-D08199D0AC4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52392" y="3436137"/>
            <a:ext cx="192198" cy="241638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00E84047-A744-7445-89EC-D603A5E42E0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92362" y="3443570"/>
            <a:ext cx="192198" cy="241638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AFCA729C-BED9-7141-A8CF-50E845B7FF8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69969" y="4138920"/>
            <a:ext cx="192198" cy="241638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FC90F533-1075-E744-A7AB-DFB4D67F0B4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09939" y="4146353"/>
            <a:ext cx="192198" cy="241638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764C5832-18C1-1248-9B8B-C74BFC21807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823646" y="3443570"/>
            <a:ext cx="192198" cy="241638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CE118AA3-A78C-1541-B342-C53811D78BA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363616" y="3451003"/>
            <a:ext cx="192198" cy="241638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EB698BFE-B055-034D-BAE3-BDBA890CF01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741223" y="4146353"/>
            <a:ext cx="192198" cy="241638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BB574EC8-410B-2E43-B49F-59068B322EB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281193" y="4153786"/>
            <a:ext cx="192198" cy="241638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1C7F7E88-1CF9-774C-935E-6898B8C65B9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094661" y="3423368"/>
            <a:ext cx="192198" cy="241638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BCC8C430-DA5C-144B-8080-62865515117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634631" y="3430801"/>
            <a:ext cx="192198" cy="241638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6317A98A-723B-DA41-B115-18859652246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012238" y="4126151"/>
            <a:ext cx="192198" cy="241638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CEB6A07C-836F-2B4E-BD99-EE9B3D06419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552208" y="4133584"/>
            <a:ext cx="192198" cy="241638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D3CB2816-1751-3D40-A915-4F3FAE5397D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325720" y="3406025"/>
            <a:ext cx="192198" cy="241638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16E024C8-3E66-EF4C-A47F-90D82AD0D0D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865690" y="3413458"/>
            <a:ext cx="192198" cy="241638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86974591-836C-3E43-ACE3-D593A0F66BC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243297" y="4108808"/>
            <a:ext cx="192198" cy="241638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0C353090-BED8-3F48-9E32-9F07A75D3A6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83267" y="4116241"/>
            <a:ext cx="192198" cy="241638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40D4D53C-B93E-0640-BD9A-2DA76DEF29E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628466" y="3289006"/>
            <a:ext cx="192198" cy="241638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DEC65645-BDA0-D44F-AA9C-074ED41CE0E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168436" y="3296439"/>
            <a:ext cx="192198" cy="241638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41A669BD-8254-EC49-A36F-0D40244097B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546043" y="3991789"/>
            <a:ext cx="192198" cy="241638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B7C0E021-3B29-9C49-8796-4753AD6A87E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86013" y="3999222"/>
            <a:ext cx="192198" cy="241638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6A2204A7-21EE-DC42-AD9B-0507C843302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17604" y="2009674"/>
            <a:ext cx="192198" cy="241638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D22A32A0-3631-C348-ADBB-77349DC6791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957574" y="2017107"/>
            <a:ext cx="192198" cy="241638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37981250-0FA6-6045-B14D-1AB71FC08A0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220558" y="4946344"/>
            <a:ext cx="192198" cy="309771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C5903499-0DD0-F442-B323-0BE18C536D3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784951" y="4938911"/>
            <a:ext cx="192198" cy="309771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3583D211-9E58-874F-B03E-869F09773AA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35181" y="2712457"/>
            <a:ext cx="192198" cy="241638"/>
          </a:xfrm>
          <a:prstGeom prst="rect">
            <a:avLst/>
          </a:prstGeom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5B1F751E-E15F-2844-97C2-78AE4FC8E7D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875151" y="2719890"/>
            <a:ext cx="192198" cy="241638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F392F7B3-032E-BD49-AEF9-6B22068EF8A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588858" y="2017107"/>
            <a:ext cx="192198" cy="241638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1EB88162-5D33-0B44-AA4C-F07EBEB943E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128828" y="2024540"/>
            <a:ext cx="192198" cy="241638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57C62B3F-5C96-5C44-BE63-4DC9570F1F4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391812" y="4953777"/>
            <a:ext cx="192198" cy="309771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AADCA6D2-CB59-714A-A158-A594A098233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956205" y="4946344"/>
            <a:ext cx="192198" cy="309771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736CDBFA-E669-4647-9CC3-88B579BA8F2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506435" y="2719890"/>
            <a:ext cx="192198" cy="241638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CCFE6299-FBCE-6541-91BE-B2A2C262783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046405" y="2727323"/>
            <a:ext cx="192198" cy="241638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C332985B-90E5-884F-A469-E96BF048C18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859873" y="1996905"/>
            <a:ext cx="192198" cy="241638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0C002EE1-9E14-0448-BD0E-81C7780CE59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399843" y="2004338"/>
            <a:ext cx="192198" cy="241638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D1DDDDB2-B402-5B40-82E8-3FE2E25ED6B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662827" y="4933575"/>
            <a:ext cx="192198" cy="309771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651350E0-C42E-7949-9491-16580890CFF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227220" y="4926142"/>
            <a:ext cx="192198" cy="309771"/>
          </a:xfrm>
          <a:prstGeom prst="rect">
            <a:avLst/>
          </a:prstGeom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24BAB584-20AF-4F41-9F51-2330EFF985C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777450" y="2699688"/>
            <a:ext cx="192198" cy="241638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6155D896-94AB-8C48-8AD1-F8391E05DEF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317420" y="2707121"/>
            <a:ext cx="192198" cy="241638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92C25423-612C-9143-86E4-EC042C99961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090932" y="1979562"/>
            <a:ext cx="192198" cy="241638"/>
          </a:xfrm>
          <a:prstGeom prst="rect">
            <a:avLst/>
          </a:prstGeom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83CD253D-AD6E-8C46-9E3E-02AB04735B0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630902" y="1986995"/>
            <a:ext cx="192198" cy="241638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5F5EA324-EB03-3242-BC23-E4A610DFB37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893886" y="4916232"/>
            <a:ext cx="192198" cy="309771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AD9392D8-780B-0D4D-B7DA-43251EF7181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458279" y="4908799"/>
            <a:ext cx="192198" cy="309771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78D65FBA-06E1-374A-9818-220CEA32787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008509" y="2682345"/>
            <a:ext cx="192198" cy="241638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C6A172A5-DBF7-C84B-B07A-C7A3B3DAF09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548479" y="2689778"/>
            <a:ext cx="192198" cy="241638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29CB4EAE-46E6-7A4B-8D4D-9959A9F77AD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393678" y="1862543"/>
            <a:ext cx="192198" cy="241638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5107B4EF-B696-5B49-B4C5-7B020B0C699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933648" y="1869976"/>
            <a:ext cx="192198" cy="241638"/>
          </a:xfrm>
          <a:prstGeom prst="rect">
            <a:avLst/>
          </a:prstGeom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359293F1-8DBD-AF43-9554-78ED265674F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196632" y="4799213"/>
            <a:ext cx="192198" cy="309771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2CA4699F-C45F-814B-A58C-84795A37736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761025" y="4791780"/>
            <a:ext cx="192198" cy="309771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441B3349-782B-AB49-8EAA-6DE2F425C54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311255" y="2565326"/>
            <a:ext cx="192198" cy="241638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B062332C-8413-F84D-9C69-0B55A932A05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851225" y="2572759"/>
            <a:ext cx="192198" cy="241638"/>
          </a:xfrm>
          <a:prstGeom prst="rect">
            <a:avLst/>
          </a:prstGeom>
        </p:spPr>
      </p:pic>
      <p:pic>
        <p:nvPicPr>
          <p:cNvPr id="172" name="Picture 171">
            <a:extLst>
              <a:ext uri="{FF2B5EF4-FFF2-40B4-BE49-F238E27FC236}">
                <a16:creationId xmlns:a16="http://schemas.microsoft.com/office/drawing/2014/main" id="{312EF160-2319-104E-83A4-427701F7E6F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33700" y="3443570"/>
            <a:ext cx="192198" cy="241638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E2B26BC9-56AB-5148-BD02-DC18AC9E4D9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873670" y="3451003"/>
            <a:ext cx="192198" cy="241638"/>
          </a:xfrm>
          <a:prstGeom prst="rect">
            <a:avLst/>
          </a:prstGeom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2D07DA4B-5DD9-D445-A1F2-270EDAF3D5A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51277" y="4146353"/>
            <a:ext cx="192198" cy="241638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D2F54E02-D490-BF45-AFD0-193A5172045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791247" y="4153786"/>
            <a:ext cx="192198" cy="241638"/>
          </a:xfrm>
          <a:prstGeom prst="rect">
            <a:avLst/>
          </a:prstGeom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4214501E-B912-ED4C-808A-95F2524F078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504954" y="3451003"/>
            <a:ext cx="192198" cy="241638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108667F2-E9A6-AC45-98A0-11570AF75A0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044924" y="3458436"/>
            <a:ext cx="192198" cy="241638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2A65F43D-D897-5F46-B466-70AFFBB79B6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422531" y="4153786"/>
            <a:ext cx="192198" cy="241638"/>
          </a:xfrm>
          <a:prstGeom prst="rect">
            <a:avLst/>
          </a:prstGeom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93D3FC70-0F05-1A40-8384-24B5363216E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962501" y="4161219"/>
            <a:ext cx="192198" cy="241638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117DCBD5-F297-D649-9F41-F9293746C78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775969" y="3430801"/>
            <a:ext cx="192198" cy="241638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46B5B653-178A-D74F-A601-DC3B6A72978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315939" y="3438234"/>
            <a:ext cx="192198" cy="241638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3C31C37F-160F-9A4A-BBC5-973A05CED3B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693546" y="4133584"/>
            <a:ext cx="192198" cy="241638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98C10E8D-2E2B-434B-A536-30085BDF1FB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233516" y="4141017"/>
            <a:ext cx="192198" cy="241638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FDAED45A-3A26-2B47-A52D-B9E7DF26C02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007028" y="3413458"/>
            <a:ext cx="192198" cy="241638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1DE42736-65F1-864B-8F5D-3C666693E09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546998" y="3420891"/>
            <a:ext cx="192198" cy="241638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C7DFCB5B-EDFA-4B44-B295-511D039C0DB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924605" y="4116241"/>
            <a:ext cx="192198" cy="241638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E0C8AE88-DF7F-E548-978A-F108BCB9E84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464575" y="4123674"/>
            <a:ext cx="192198" cy="241638"/>
          </a:xfrm>
          <a:prstGeom prst="rect">
            <a:avLst/>
          </a:prstGeom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A452F80D-E9CE-8940-9319-2AB30DE7EFD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309774" y="3296439"/>
            <a:ext cx="192198" cy="241638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E7F88F57-1C5F-7647-9DCE-88EF95CB907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849744" y="3303872"/>
            <a:ext cx="192198" cy="241638"/>
          </a:xfrm>
          <a:prstGeom prst="rect">
            <a:avLst/>
          </a:prstGeom>
        </p:spPr>
      </p:pic>
      <p:pic>
        <p:nvPicPr>
          <p:cNvPr id="190" name="Picture 189">
            <a:extLst>
              <a:ext uri="{FF2B5EF4-FFF2-40B4-BE49-F238E27FC236}">
                <a16:creationId xmlns:a16="http://schemas.microsoft.com/office/drawing/2014/main" id="{3059F1C3-EB4B-C542-9F69-ABB3B1886BA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227351" y="3999222"/>
            <a:ext cx="192198" cy="241638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B182040B-6F48-AD48-B025-35F8B3B7700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767321" y="4006655"/>
            <a:ext cx="192198" cy="241638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A9217D59-C704-0841-8DE8-EB6AB7075FD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77916" y="2405876"/>
            <a:ext cx="192198" cy="241638"/>
          </a:xfrm>
          <a:prstGeom prst="rect">
            <a:avLst/>
          </a:prstGeom>
        </p:spPr>
      </p:pic>
      <p:pic>
        <p:nvPicPr>
          <p:cNvPr id="243" name="Picture 242">
            <a:extLst>
              <a:ext uri="{FF2B5EF4-FFF2-40B4-BE49-F238E27FC236}">
                <a16:creationId xmlns:a16="http://schemas.microsoft.com/office/drawing/2014/main" id="{0837B22A-3712-C248-863B-B1CBD026139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17886" y="2413309"/>
            <a:ext cx="192198" cy="241638"/>
          </a:xfrm>
          <a:prstGeom prst="rect">
            <a:avLst/>
          </a:prstGeom>
        </p:spPr>
      </p:pic>
      <p:pic>
        <p:nvPicPr>
          <p:cNvPr id="244" name="Picture 243">
            <a:extLst>
              <a:ext uri="{FF2B5EF4-FFF2-40B4-BE49-F238E27FC236}">
                <a16:creationId xmlns:a16="http://schemas.microsoft.com/office/drawing/2014/main" id="{3B97E889-8627-0547-B3C6-B9D797897F4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80870" y="5342546"/>
            <a:ext cx="192198" cy="309771"/>
          </a:xfrm>
          <a:prstGeom prst="rect">
            <a:avLst/>
          </a:prstGeom>
        </p:spPr>
      </p:pic>
      <p:pic>
        <p:nvPicPr>
          <p:cNvPr id="245" name="Picture 244">
            <a:extLst>
              <a:ext uri="{FF2B5EF4-FFF2-40B4-BE49-F238E27FC236}">
                <a16:creationId xmlns:a16="http://schemas.microsoft.com/office/drawing/2014/main" id="{D57A876F-AD39-8A41-9F7F-2477BE8E464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63" y="5335113"/>
            <a:ext cx="192198" cy="309771"/>
          </a:xfrm>
          <a:prstGeom prst="rect">
            <a:avLst/>
          </a:prstGeom>
        </p:spPr>
      </p:pic>
      <p:pic>
        <p:nvPicPr>
          <p:cNvPr id="246" name="Picture 245">
            <a:extLst>
              <a:ext uri="{FF2B5EF4-FFF2-40B4-BE49-F238E27FC236}">
                <a16:creationId xmlns:a16="http://schemas.microsoft.com/office/drawing/2014/main" id="{4A5B2EB1-497F-2643-B527-6742F770478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5493" y="3108659"/>
            <a:ext cx="192198" cy="241638"/>
          </a:xfrm>
          <a:prstGeom prst="rect">
            <a:avLst/>
          </a:prstGeom>
        </p:spPr>
      </p:pic>
      <p:pic>
        <p:nvPicPr>
          <p:cNvPr id="247" name="Picture 246">
            <a:extLst>
              <a:ext uri="{FF2B5EF4-FFF2-40B4-BE49-F238E27FC236}">
                <a16:creationId xmlns:a16="http://schemas.microsoft.com/office/drawing/2014/main" id="{D0CCC6E1-664E-2B47-85AD-E4DFA5E82C6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35463" y="3116092"/>
            <a:ext cx="192198" cy="241638"/>
          </a:xfrm>
          <a:prstGeom prst="rect">
            <a:avLst/>
          </a:prstGeom>
        </p:spPr>
      </p:pic>
      <p:pic>
        <p:nvPicPr>
          <p:cNvPr id="248" name="Picture 247">
            <a:extLst>
              <a:ext uri="{FF2B5EF4-FFF2-40B4-BE49-F238E27FC236}">
                <a16:creationId xmlns:a16="http://schemas.microsoft.com/office/drawing/2014/main" id="{3FD3D003-C533-FB4F-9EF4-55E585B54CF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849170" y="2413309"/>
            <a:ext cx="192198" cy="241638"/>
          </a:xfrm>
          <a:prstGeom prst="rect">
            <a:avLst/>
          </a:prstGeom>
        </p:spPr>
      </p:pic>
      <p:pic>
        <p:nvPicPr>
          <p:cNvPr id="249" name="Picture 248">
            <a:extLst>
              <a:ext uri="{FF2B5EF4-FFF2-40B4-BE49-F238E27FC236}">
                <a16:creationId xmlns:a16="http://schemas.microsoft.com/office/drawing/2014/main" id="{07AC8ABB-62DF-6749-A9EB-C6233C1F9C4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389140" y="2420742"/>
            <a:ext cx="192198" cy="241638"/>
          </a:xfrm>
          <a:prstGeom prst="rect">
            <a:avLst/>
          </a:prstGeom>
        </p:spPr>
      </p:pic>
      <p:pic>
        <p:nvPicPr>
          <p:cNvPr id="250" name="Picture 249">
            <a:extLst>
              <a:ext uri="{FF2B5EF4-FFF2-40B4-BE49-F238E27FC236}">
                <a16:creationId xmlns:a16="http://schemas.microsoft.com/office/drawing/2014/main" id="{C8EE24EB-A5BD-E047-8486-3B4DDD52364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652124" y="5349979"/>
            <a:ext cx="192198" cy="309771"/>
          </a:xfrm>
          <a:prstGeom prst="rect">
            <a:avLst/>
          </a:prstGeom>
        </p:spPr>
      </p:pic>
      <p:pic>
        <p:nvPicPr>
          <p:cNvPr id="251" name="Picture 250">
            <a:extLst>
              <a:ext uri="{FF2B5EF4-FFF2-40B4-BE49-F238E27FC236}">
                <a16:creationId xmlns:a16="http://schemas.microsoft.com/office/drawing/2014/main" id="{7300FDB4-6E70-F44B-B651-C08369378CE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216517" y="5342546"/>
            <a:ext cx="192198" cy="309771"/>
          </a:xfrm>
          <a:prstGeom prst="rect">
            <a:avLst/>
          </a:prstGeom>
        </p:spPr>
      </p:pic>
      <p:pic>
        <p:nvPicPr>
          <p:cNvPr id="252" name="Picture 251">
            <a:extLst>
              <a:ext uri="{FF2B5EF4-FFF2-40B4-BE49-F238E27FC236}">
                <a16:creationId xmlns:a16="http://schemas.microsoft.com/office/drawing/2014/main" id="{5E292DD0-E8D1-5949-8177-C43F774EA27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766747" y="3116092"/>
            <a:ext cx="192198" cy="241638"/>
          </a:xfrm>
          <a:prstGeom prst="rect">
            <a:avLst/>
          </a:prstGeom>
        </p:spPr>
      </p:pic>
      <p:pic>
        <p:nvPicPr>
          <p:cNvPr id="253" name="Picture 252">
            <a:extLst>
              <a:ext uri="{FF2B5EF4-FFF2-40B4-BE49-F238E27FC236}">
                <a16:creationId xmlns:a16="http://schemas.microsoft.com/office/drawing/2014/main" id="{B4D2CAF0-C56F-5C43-8575-6476D0D2C95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306717" y="3123525"/>
            <a:ext cx="192198" cy="241638"/>
          </a:xfrm>
          <a:prstGeom prst="rect">
            <a:avLst/>
          </a:prstGeom>
        </p:spPr>
      </p:pic>
      <p:pic>
        <p:nvPicPr>
          <p:cNvPr id="254" name="Picture 253">
            <a:extLst>
              <a:ext uri="{FF2B5EF4-FFF2-40B4-BE49-F238E27FC236}">
                <a16:creationId xmlns:a16="http://schemas.microsoft.com/office/drawing/2014/main" id="{1EBD39B2-1F87-C94D-B6A7-5A5C0B1E79A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120185" y="2393107"/>
            <a:ext cx="192198" cy="241638"/>
          </a:xfrm>
          <a:prstGeom prst="rect">
            <a:avLst/>
          </a:prstGeom>
        </p:spPr>
      </p:pic>
      <p:pic>
        <p:nvPicPr>
          <p:cNvPr id="255" name="Picture 254">
            <a:extLst>
              <a:ext uri="{FF2B5EF4-FFF2-40B4-BE49-F238E27FC236}">
                <a16:creationId xmlns:a16="http://schemas.microsoft.com/office/drawing/2014/main" id="{64CB213F-F952-5F44-AD07-60BF385717E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660155" y="2400540"/>
            <a:ext cx="192198" cy="241638"/>
          </a:xfrm>
          <a:prstGeom prst="rect">
            <a:avLst/>
          </a:prstGeom>
        </p:spPr>
      </p:pic>
      <p:pic>
        <p:nvPicPr>
          <p:cNvPr id="256" name="Picture 255">
            <a:extLst>
              <a:ext uri="{FF2B5EF4-FFF2-40B4-BE49-F238E27FC236}">
                <a16:creationId xmlns:a16="http://schemas.microsoft.com/office/drawing/2014/main" id="{1549646D-9992-9F4D-8300-3779A66A531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923139" y="5329777"/>
            <a:ext cx="192198" cy="309771"/>
          </a:xfrm>
          <a:prstGeom prst="rect">
            <a:avLst/>
          </a:prstGeom>
        </p:spPr>
      </p:pic>
      <p:pic>
        <p:nvPicPr>
          <p:cNvPr id="257" name="Picture 256">
            <a:extLst>
              <a:ext uri="{FF2B5EF4-FFF2-40B4-BE49-F238E27FC236}">
                <a16:creationId xmlns:a16="http://schemas.microsoft.com/office/drawing/2014/main" id="{A9600247-DE2E-D246-A8A1-ABCC175AF2C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487532" y="5322344"/>
            <a:ext cx="192198" cy="309771"/>
          </a:xfrm>
          <a:prstGeom prst="rect">
            <a:avLst/>
          </a:prstGeom>
        </p:spPr>
      </p:pic>
      <p:pic>
        <p:nvPicPr>
          <p:cNvPr id="258" name="Picture 257">
            <a:extLst>
              <a:ext uri="{FF2B5EF4-FFF2-40B4-BE49-F238E27FC236}">
                <a16:creationId xmlns:a16="http://schemas.microsoft.com/office/drawing/2014/main" id="{98411FC8-23C8-A449-8C05-6C48D684859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037762" y="3095890"/>
            <a:ext cx="192198" cy="241638"/>
          </a:xfrm>
          <a:prstGeom prst="rect">
            <a:avLst/>
          </a:prstGeom>
        </p:spPr>
      </p:pic>
      <p:pic>
        <p:nvPicPr>
          <p:cNvPr id="259" name="Picture 258">
            <a:extLst>
              <a:ext uri="{FF2B5EF4-FFF2-40B4-BE49-F238E27FC236}">
                <a16:creationId xmlns:a16="http://schemas.microsoft.com/office/drawing/2014/main" id="{E9720D76-51C1-BA46-B8BF-6A2970578CA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577732" y="3103323"/>
            <a:ext cx="192198" cy="241638"/>
          </a:xfrm>
          <a:prstGeom prst="rect">
            <a:avLst/>
          </a:prstGeom>
        </p:spPr>
      </p:pic>
      <p:pic>
        <p:nvPicPr>
          <p:cNvPr id="260" name="Picture 259">
            <a:extLst>
              <a:ext uri="{FF2B5EF4-FFF2-40B4-BE49-F238E27FC236}">
                <a16:creationId xmlns:a16="http://schemas.microsoft.com/office/drawing/2014/main" id="{B2EF085B-C2EA-C940-8ACE-1570426D637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351244" y="2375764"/>
            <a:ext cx="192198" cy="241638"/>
          </a:xfrm>
          <a:prstGeom prst="rect">
            <a:avLst/>
          </a:prstGeom>
        </p:spPr>
      </p:pic>
      <p:pic>
        <p:nvPicPr>
          <p:cNvPr id="261" name="Picture 260">
            <a:extLst>
              <a:ext uri="{FF2B5EF4-FFF2-40B4-BE49-F238E27FC236}">
                <a16:creationId xmlns:a16="http://schemas.microsoft.com/office/drawing/2014/main" id="{91D8EC24-61FA-684B-89B8-F8F62AE2FFA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891214" y="2383197"/>
            <a:ext cx="192198" cy="241638"/>
          </a:xfrm>
          <a:prstGeom prst="rect">
            <a:avLst/>
          </a:prstGeom>
        </p:spPr>
      </p:pic>
      <p:pic>
        <p:nvPicPr>
          <p:cNvPr id="262" name="Picture 261">
            <a:extLst>
              <a:ext uri="{FF2B5EF4-FFF2-40B4-BE49-F238E27FC236}">
                <a16:creationId xmlns:a16="http://schemas.microsoft.com/office/drawing/2014/main" id="{B618687F-733C-6240-915A-99DDE98D1EF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154198" y="5312434"/>
            <a:ext cx="192198" cy="309771"/>
          </a:xfrm>
          <a:prstGeom prst="rect">
            <a:avLst/>
          </a:prstGeom>
        </p:spPr>
      </p:pic>
      <p:pic>
        <p:nvPicPr>
          <p:cNvPr id="263" name="Picture 262">
            <a:extLst>
              <a:ext uri="{FF2B5EF4-FFF2-40B4-BE49-F238E27FC236}">
                <a16:creationId xmlns:a16="http://schemas.microsoft.com/office/drawing/2014/main" id="{B5DBE30B-3B5E-AB4C-9548-A756859F9C9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718591" y="5305001"/>
            <a:ext cx="192198" cy="309771"/>
          </a:xfrm>
          <a:prstGeom prst="rect">
            <a:avLst/>
          </a:prstGeom>
        </p:spPr>
      </p:pic>
      <p:pic>
        <p:nvPicPr>
          <p:cNvPr id="264" name="Picture 263">
            <a:extLst>
              <a:ext uri="{FF2B5EF4-FFF2-40B4-BE49-F238E27FC236}">
                <a16:creationId xmlns:a16="http://schemas.microsoft.com/office/drawing/2014/main" id="{BBD8CB3D-B6C4-0946-802F-D821D9B7476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268821" y="3078547"/>
            <a:ext cx="192198" cy="241638"/>
          </a:xfrm>
          <a:prstGeom prst="rect">
            <a:avLst/>
          </a:prstGeom>
        </p:spPr>
      </p:pic>
      <p:pic>
        <p:nvPicPr>
          <p:cNvPr id="265" name="Picture 264">
            <a:extLst>
              <a:ext uri="{FF2B5EF4-FFF2-40B4-BE49-F238E27FC236}">
                <a16:creationId xmlns:a16="http://schemas.microsoft.com/office/drawing/2014/main" id="{4F0073D9-29FA-5543-BE3A-9E80577D71B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808791" y="3085980"/>
            <a:ext cx="192198" cy="241638"/>
          </a:xfrm>
          <a:prstGeom prst="rect">
            <a:avLst/>
          </a:prstGeom>
        </p:spPr>
      </p:pic>
      <p:pic>
        <p:nvPicPr>
          <p:cNvPr id="266" name="Picture 265">
            <a:extLst>
              <a:ext uri="{FF2B5EF4-FFF2-40B4-BE49-F238E27FC236}">
                <a16:creationId xmlns:a16="http://schemas.microsoft.com/office/drawing/2014/main" id="{58C7B82D-46BF-484E-B5EF-968DAD76DE9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653990" y="2258745"/>
            <a:ext cx="192198" cy="241638"/>
          </a:xfrm>
          <a:prstGeom prst="rect">
            <a:avLst/>
          </a:prstGeom>
        </p:spPr>
      </p:pic>
      <p:pic>
        <p:nvPicPr>
          <p:cNvPr id="267" name="Picture 266">
            <a:extLst>
              <a:ext uri="{FF2B5EF4-FFF2-40B4-BE49-F238E27FC236}">
                <a16:creationId xmlns:a16="http://schemas.microsoft.com/office/drawing/2014/main" id="{E854DB09-6F77-C94D-B3A4-E06B8B17D23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193960" y="2266178"/>
            <a:ext cx="192198" cy="241638"/>
          </a:xfrm>
          <a:prstGeom prst="rect">
            <a:avLst/>
          </a:prstGeom>
        </p:spPr>
      </p:pic>
      <p:pic>
        <p:nvPicPr>
          <p:cNvPr id="268" name="Picture 267">
            <a:extLst>
              <a:ext uri="{FF2B5EF4-FFF2-40B4-BE49-F238E27FC236}">
                <a16:creationId xmlns:a16="http://schemas.microsoft.com/office/drawing/2014/main" id="{58DAE509-E0BD-1843-8F8F-861995DA7F0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456944" y="5195415"/>
            <a:ext cx="192198" cy="309771"/>
          </a:xfrm>
          <a:prstGeom prst="rect">
            <a:avLst/>
          </a:prstGeom>
        </p:spPr>
      </p:pic>
      <p:pic>
        <p:nvPicPr>
          <p:cNvPr id="269" name="Picture 268">
            <a:extLst>
              <a:ext uri="{FF2B5EF4-FFF2-40B4-BE49-F238E27FC236}">
                <a16:creationId xmlns:a16="http://schemas.microsoft.com/office/drawing/2014/main" id="{E1625FCD-8CF9-FF41-94F3-32E86C11AFD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21337" y="5187982"/>
            <a:ext cx="192198" cy="309771"/>
          </a:xfrm>
          <a:prstGeom prst="rect">
            <a:avLst/>
          </a:prstGeom>
        </p:spPr>
      </p:pic>
      <p:pic>
        <p:nvPicPr>
          <p:cNvPr id="270" name="Picture 269">
            <a:extLst>
              <a:ext uri="{FF2B5EF4-FFF2-40B4-BE49-F238E27FC236}">
                <a16:creationId xmlns:a16="http://schemas.microsoft.com/office/drawing/2014/main" id="{716619D5-4264-2848-B79D-3B9EDB8B488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571567" y="2961528"/>
            <a:ext cx="192198" cy="241638"/>
          </a:xfrm>
          <a:prstGeom prst="rect">
            <a:avLst/>
          </a:prstGeom>
        </p:spPr>
      </p:pic>
      <p:pic>
        <p:nvPicPr>
          <p:cNvPr id="271" name="Picture 270">
            <a:extLst>
              <a:ext uri="{FF2B5EF4-FFF2-40B4-BE49-F238E27FC236}">
                <a16:creationId xmlns:a16="http://schemas.microsoft.com/office/drawing/2014/main" id="{49B7FB3A-0408-E047-8115-77480C7A044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111537" y="2968961"/>
            <a:ext cx="192198" cy="241638"/>
          </a:xfrm>
          <a:prstGeom prst="rect">
            <a:avLst/>
          </a:prstGeom>
        </p:spPr>
      </p:pic>
      <p:pic>
        <p:nvPicPr>
          <p:cNvPr id="272" name="Picture 271">
            <a:extLst>
              <a:ext uri="{FF2B5EF4-FFF2-40B4-BE49-F238E27FC236}">
                <a16:creationId xmlns:a16="http://schemas.microsoft.com/office/drawing/2014/main" id="{AD4C15A0-C233-1745-BA24-C4A9F17820E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4012" y="3839772"/>
            <a:ext cx="192198" cy="241638"/>
          </a:xfrm>
          <a:prstGeom prst="rect">
            <a:avLst/>
          </a:prstGeom>
        </p:spPr>
      </p:pic>
      <p:pic>
        <p:nvPicPr>
          <p:cNvPr id="273" name="Picture 272">
            <a:extLst>
              <a:ext uri="{FF2B5EF4-FFF2-40B4-BE49-F238E27FC236}">
                <a16:creationId xmlns:a16="http://schemas.microsoft.com/office/drawing/2014/main" id="{19666E2F-78B6-D040-89CE-CD5D7E073EE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33982" y="3847205"/>
            <a:ext cx="192198" cy="241638"/>
          </a:xfrm>
          <a:prstGeom prst="rect">
            <a:avLst/>
          </a:prstGeom>
        </p:spPr>
      </p:pic>
      <p:pic>
        <p:nvPicPr>
          <p:cNvPr id="274" name="Picture 273">
            <a:extLst>
              <a:ext uri="{FF2B5EF4-FFF2-40B4-BE49-F238E27FC236}">
                <a16:creationId xmlns:a16="http://schemas.microsoft.com/office/drawing/2014/main" id="{2D3260F4-FF57-8C4F-8DA3-88BCAE6B0BF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11589" y="4542555"/>
            <a:ext cx="192198" cy="241638"/>
          </a:xfrm>
          <a:prstGeom prst="rect">
            <a:avLst/>
          </a:prstGeom>
        </p:spPr>
      </p:pic>
      <p:pic>
        <p:nvPicPr>
          <p:cNvPr id="275" name="Picture 274">
            <a:extLst>
              <a:ext uri="{FF2B5EF4-FFF2-40B4-BE49-F238E27FC236}">
                <a16:creationId xmlns:a16="http://schemas.microsoft.com/office/drawing/2014/main" id="{6E1E04A9-7EE5-9742-B281-48F85B0D902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59" y="4549988"/>
            <a:ext cx="192198" cy="241638"/>
          </a:xfrm>
          <a:prstGeom prst="rect">
            <a:avLst/>
          </a:prstGeom>
        </p:spPr>
      </p:pic>
      <p:pic>
        <p:nvPicPr>
          <p:cNvPr id="276" name="Picture 275">
            <a:extLst>
              <a:ext uri="{FF2B5EF4-FFF2-40B4-BE49-F238E27FC236}">
                <a16:creationId xmlns:a16="http://schemas.microsoft.com/office/drawing/2014/main" id="{CEFCB8E9-599C-2542-B18F-E1380972993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765266" y="3847205"/>
            <a:ext cx="192198" cy="241638"/>
          </a:xfrm>
          <a:prstGeom prst="rect">
            <a:avLst/>
          </a:prstGeom>
        </p:spPr>
      </p:pic>
      <p:pic>
        <p:nvPicPr>
          <p:cNvPr id="277" name="Picture 276">
            <a:extLst>
              <a:ext uri="{FF2B5EF4-FFF2-40B4-BE49-F238E27FC236}">
                <a16:creationId xmlns:a16="http://schemas.microsoft.com/office/drawing/2014/main" id="{7F2DF0F0-93E7-2B47-B15F-1184C5ECA84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305236" y="3854638"/>
            <a:ext cx="192198" cy="241638"/>
          </a:xfrm>
          <a:prstGeom prst="rect">
            <a:avLst/>
          </a:prstGeom>
        </p:spPr>
      </p:pic>
      <p:pic>
        <p:nvPicPr>
          <p:cNvPr id="278" name="Picture 277">
            <a:extLst>
              <a:ext uri="{FF2B5EF4-FFF2-40B4-BE49-F238E27FC236}">
                <a16:creationId xmlns:a16="http://schemas.microsoft.com/office/drawing/2014/main" id="{C11E5954-9734-DA49-B3B2-41ED29CF2F9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682843" y="4549988"/>
            <a:ext cx="192198" cy="241638"/>
          </a:xfrm>
          <a:prstGeom prst="rect">
            <a:avLst/>
          </a:prstGeom>
        </p:spPr>
      </p:pic>
      <p:pic>
        <p:nvPicPr>
          <p:cNvPr id="279" name="Picture 278">
            <a:extLst>
              <a:ext uri="{FF2B5EF4-FFF2-40B4-BE49-F238E27FC236}">
                <a16:creationId xmlns:a16="http://schemas.microsoft.com/office/drawing/2014/main" id="{16BF0E07-54F7-FE40-A442-39BDA1AC6C3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222813" y="4557421"/>
            <a:ext cx="192198" cy="241638"/>
          </a:xfrm>
          <a:prstGeom prst="rect">
            <a:avLst/>
          </a:prstGeom>
        </p:spPr>
      </p:pic>
      <p:pic>
        <p:nvPicPr>
          <p:cNvPr id="280" name="Picture 279">
            <a:extLst>
              <a:ext uri="{FF2B5EF4-FFF2-40B4-BE49-F238E27FC236}">
                <a16:creationId xmlns:a16="http://schemas.microsoft.com/office/drawing/2014/main" id="{9F0C0DBC-7A88-3248-8639-976B218A58B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036281" y="3827003"/>
            <a:ext cx="192198" cy="241638"/>
          </a:xfrm>
          <a:prstGeom prst="rect">
            <a:avLst/>
          </a:prstGeom>
        </p:spPr>
      </p:pic>
      <p:pic>
        <p:nvPicPr>
          <p:cNvPr id="281" name="Picture 280">
            <a:extLst>
              <a:ext uri="{FF2B5EF4-FFF2-40B4-BE49-F238E27FC236}">
                <a16:creationId xmlns:a16="http://schemas.microsoft.com/office/drawing/2014/main" id="{5D892A6B-430D-9242-B553-8300776136E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576251" y="3834436"/>
            <a:ext cx="192198" cy="241638"/>
          </a:xfrm>
          <a:prstGeom prst="rect">
            <a:avLst/>
          </a:prstGeom>
        </p:spPr>
      </p:pic>
      <p:pic>
        <p:nvPicPr>
          <p:cNvPr id="282" name="Picture 281">
            <a:extLst>
              <a:ext uri="{FF2B5EF4-FFF2-40B4-BE49-F238E27FC236}">
                <a16:creationId xmlns:a16="http://schemas.microsoft.com/office/drawing/2014/main" id="{62692C06-5487-0C4A-8C06-05C42049627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953858" y="4529786"/>
            <a:ext cx="192198" cy="241638"/>
          </a:xfrm>
          <a:prstGeom prst="rect">
            <a:avLst/>
          </a:prstGeom>
        </p:spPr>
      </p:pic>
      <p:pic>
        <p:nvPicPr>
          <p:cNvPr id="283" name="Picture 282">
            <a:extLst>
              <a:ext uri="{FF2B5EF4-FFF2-40B4-BE49-F238E27FC236}">
                <a16:creationId xmlns:a16="http://schemas.microsoft.com/office/drawing/2014/main" id="{B5696626-B813-6647-BD61-880285D796F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493828" y="4537219"/>
            <a:ext cx="192198" cy="241638"/>
          </a:xfrm>
          <a:prstGeom prst="rect">
            <a:avLst/>
          </a:prstGeom>
        </p:spPr>
      </p:pic>
      <p:pic>
        <p:nvPicPr>
          <p:cNvPr id="284" name="Picture 283">
            <a:extLst>
              <a:ext uri="{FF2B5EF4-FFF2-40B4-BE49-F238E27FC236}">
                <a16:creationId xmlns:a16="http://schemas.microsoft.com/office/drawing/2014/main" id="{E3B0BCD5-02BB-C64D-8B2A-BA151E967C9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267340" y="3809660"/>
            <a:ext cx="192198" cy="241638"/>
          </a:xfrm>
          <a:prstGeom prst="rect">
            <a:avLst/>
          </a:prstGeom>
        </p:spPr>
      </p:pic>
      <p:pic>
        <p:nvPicPr>
          <p:cNvPr id="285" name="Picture 284">
            <a:extLst>
              <a:ext uri="{FF2B5EF4-FFF2-40B4-BE49-F238E27FC236}">
                <a16:creationId xmlns:a16="http://schemas.microsoft.com/office/drawing/2014/main" id="{1CFD7155-0805-5A41-AD7C-269AFAF1B6F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807310" y="3817093"/>
            <a:ext cx="192198" cy="241638"/>
          </a:xfrm>
          <a:prstGeom prst="rect">
            <a:avLst/>
          </a:prstGeom>
        </p:spPr>
      </p:pic>
      <p:pic>
        <p:nvPicPr>
          <p:cNvPr id="286" name="Picture 285">
            <a:extLst>
              <a:ext uri="{FF2B5EF4-FFF2-40B4-BE49-F238E27FC236}">
                <a16:creationId xmlns:a16="http://schemas.microsoft.com/office/drawing/2014/main" id="{1D7170C9-6E0A-3E4A-A268-E336BEA0A52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184917" y="4512443"/>
            <a:ext cx="192198" cy="241638"/>
          </a:xfrm>
          <a:prstGeom prst="rect">
            <a:avLst/>
          </a:prstGeom>
        </p:spPr>
      </p:pic>
      <p:pic>
        <p:nvPicPr>
          <p:cNvPr id="287" name="Picture 286">
            <a:extLst>
              <a:ext uri="{FF2B5EF4-FFF2-40B4-BE49-F238E27FC236}">
                <a16:creationId xmlns:a16="http://schemas.microsoft.com/office/drawing/2014/main" id="{E5401CFB-835A-D64F-A2F0-4C32EE3C496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24887" y="4519876"/>
            <a:ext cx="192198" cy="241638"/>
          </a:xfrm>
          <a:prstGeom prst="rect">
            <a:avLst/>
          </a:prstGeom>
        </p:spPr>
      </p:pic>
      <p:pic>
        <p:nvPicPr>
          <p:cNvPr id="288" name="Picture 287">
            <a:extLst>
              <a:ext uri="{FF2B5EF4-FFF2-40B4-BE49-F238E27FC236}">
                <a16:creationId xmlns:a16="http://schemas.microsoft.com/office/drawing/2014/main" id="{E958DB27-5E87-8641-B8DA-20DE12F1C27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570086" y="3692641"/>
            <a:ext cx="192198" cy="241638"/>
          </a:xfrm>
          <a:prstGeom prst="rect">
            <a:avLst/>
          </a:prstGeom>
        </p:spPr>
      </p:pic>
      <p:pic>
        <p:nvPicPr>
          <p:cNvPr id="289" name="Picture 288">
            <a:extLst>
              <a:ext uri="{FF2B5EF4-FFF2-40B4-BE49-F238E27FC236}">
                <a16:creationId xmlns:a16="http://schemas.microsoft.com/office/drawing/2014/main" id="{EEC50E3F-6DA5-2645-82EE-81F4D4DAA64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110056" y="3700074"/>
            <a:ext cx="192198" cy="241638"/>
          </a:xfrm>
          <a:prstGeom prst="rect">
            <a:avLst/>
          </a:prstGeom>
        </p:spPr>
      </p:pic>
      <p:pic>
        <p:nvPicPr>
          <p:cNvPr id="290" name="Picture 289">
            <a:extLst>
              <a:ext uri="{FF2B5EF4-FFF2-40B4-BE49-F238E27FC236}">
                <a16:creationId xmlns:a16="http://schemas.microsoft.com/office/drawing/2014/main" id="{1EF26AC0-1E09-5745-A5FD-92300F8FBCB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487663" y="4395424"/>
            <a:ext cx="192198" cy="241638"/>
          </a:xfrm>
          <a:prstGeom prst="rect">
            <a:avLst/>
          </a:prstGeom>
        </p:spPr>
      </p:pic>
      <p:pic>
        <p:nvPicPr>
          <p:cNvPr id="291" name="Picture 290">
            <a:extLst>
              <a:ext uri="{FF2B5EF4-FFF2-40B4-BE49-F238E27FC236}">
                <a16:creationId xmlns:a16="http://schemas.microsoft.com/office/drawing/2014/main" id="{9578B0EF-85AC-CC4E-B612-C1CD28039CA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27633" y="4402857"/>
            <a:ext cx="192198" cy="241638"/>
          </a:xfrm>
          <a:prstGeom prst="rect">
            <a:avLst/>
          </a:prstGeom>
        </p:spPr>
      </p:pic>
      <p:pic>
        <p:nvPicPr>
          <p:cNvPr id="292" name="Picture 291">
            <a:extLst>
              <a:ext uri="{FF2B5EF4-FFF2-40B4-BE49-F238E27FC236}">
                <a16:creationId xmlns:a16="http://schemas.microsoft.com/office/drawing/2014/main" id="{99DBE023-6A04-D649-AF9E-CA237F3B349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7914" y="2412987"/>
            <a:ext cx="192198" cy="241638"/>
          </a:xfrm>
          <a:prstGeom prst="rect">
            <a:avLst/>
          </a:prstGeom>
        </p:spPr>
      </p:pic>
      <p:pic>
        <p:nvPicPr>
          <p:cNvPr id="293" name="Picture 292">
            <a:extLst>
              <a:ext uri="{FF2B5EF4-FFF2-40B4-BE49-F238E27FC236}">
                <a16:creationId xmlns:a16="http://schemas.microsoft.com/office/drawing/2014/main" id="{2F715E94-0F2D-CA4F-B55C-8167F9B1DF3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77884" y="2420420"/>
            <a:ext cx="192198" cy="241638"/>
          </a:xfrm>
          <a:prstGeom prst="rect">
            <a:avLst/>
          </a:prstGeom>
        </p:spPr>
      </p:pic>
      <p:pic>
        <p:nvPicPr>
          <p:cNvPr id="294" name="Picture 293">
            <a:extLst>
              <a:ext uri="{FF2B5EF4-FFF2-40B4-BE49-F238E27FC236}">
                <a16:creationId xmlns:a16="http://schemas.microsoft.com/office/drawing/2014/main" id="{D9C7B970-9D40-C04A-8FF3-C15161518CB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40868" y="5349657"/>
            <a:ext cx="192198" cy="309771"/>
          </a:xfrm>
          <a:prstGeom prst="rect">
            <a:avLst/>
          </a:prstGeom>
        </p:spPr>
      </p:pic>
      <p:pic>
        <p:nvPicPr>
          <p:cNvPr id="295" name="Picture 294">
            <a:extLst>
              <a:ext uri="{FF2B5EF4-FFF2-40B4-BE49-F238E27FC236}">
                <a16:creationId xmlns:a16="http://schemas.microsoft.com/office/drawing/2014/main" id="{414B9D8D-ED08-5548-8AAA-3DD8F3814AD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05261" y="5342224"/>
            <a:ext cx="192198" cy="309771"/>
          </a:xfrm>
          <a:prstGeom prst="rect">
            <a:avLst/>
          </a:prstGeom>
        </p:spPr>
      </p:pic>
      <p:pic>
        <p:nvPicPr>
          <p:cNvPr id="296" name="Picture 295">
            <a:extLst>
              <a:ext uri="{FF2B5EF4-FFF2-40B4-BE49-F238E27FC236}">
                <a16:creationId xmlns:a16="http://schemas.microsoft.com/office/drawing/2014/main" id="{B25669A4-5824-9A4B-A9AF-3471D6A03F8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55491" y="3115770"/>
            <a:ext cx="192198" cy="241638"/>
          </a:xfrm>
          <a:prstGeom prst="rect">
            <a:avLst/>
          </a:prstGeom>
        </p:spPr>
      </p:pic>
      <p:pic>
        <p:nvPicPr>
          <p:cNvPr id="297" name="Picture 296">
            <a:extLst>
              <a:ext uri="{FF2B5EF4-FFF2-40B4-BE49-F238E27FC236}">
                <a16:creationId xmlns:a16="http://schemas.microsoft.com/office/drawing/2014/main" id="{4D543A00-F3EC-7548-B16F-E9EBBC4F010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95461" y="3123203"/>
            <a:ext cx="192198" cy="241638"/>
          </a:xfrm>
          <a:prstGeom prst="rect">
            <a:avLst/>
          </a:prstGeom>
        </p:spPr>
      </p:pic>
      <p:pic>
        <p:nvPicPr>
          <p:cNvPr id="298" name="Picture 297">
            <a:extLst>
              <a:ext uri="{FF2B5EF4-FFF2-40B4-BE49-F238E27FC236}">
                <a16:creationId xmlns:a16="http://schemas.microsoft.com/office/drawing/2014/main" id="{52BF0B54-4E57-464A-8456-5BB87334451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109168" y="2420420"/>
            <a:ext cx="192198" cy="241638"/>
          </a:xfrm>
          <a:prstGeom prst="rect">
            <a:avLst/>
          </a:prstGeom>
        </p:spPr>
      </p:pic>
      <p:pic>
        <p:nvPicPr>
          <p:cNvPr id="299" name="Picture 298">
            <a:extLst>
              <a:ext uri="{FF2B5EF4-FFF2-40B4-BE49-F238E27FC236}">
                <a16:creationId xmlns:a16="http://schemas.microsoft.com/office/drawing/2014/main" id="{EB10C8B9-2962-CF43-AA7B-C4D2A18DCE4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649138" y="2427853"/>
            <a:ext cx="192198" cy="241638"/>
          </a:xfrm>
          <a:prstGeom prst="rect">
            <a:avLst/>
          </a:prstGeom>
        </p:spPr>
      </p:pic>
      <p:pic>
        <p:nvPicPr>
          <p:cNvPr id="300" name="Picture 299">
            <a:extLst>
              <a:ext uri="{FF2B5EF4-FFF2-40B4-BE49-F238E27FC236}">
                <a16:creationId xmlns:a16="http://schemas.microsoft.com/office/drawing/2014/main" id="{B8F42675-23D2-B749-A9CE-EBAABB53233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12122" y="5357090"/>
            <a:ext cx="192198" cy="309771"/>
          </a:xfrm>
          <a:prstGeom prst="rect">
            <a:avLst/>
          </a:prstGeom>
        </p:spPr>
      </p:pic>
      <p:pic>
        <p:nvPicPr>
          <p:cNvPr id="301" name="Picture 300">
            <a:extLst>
              <a:ext uri="{FF2B5EF4-FFF2-40B4-BE49-F238E27FC236}">
                <a16:creationId xmlns:a16="http://schemas.microsoft.com/office/drawing/2014/main" id="{1019366C-A52F-F447-B183-A79D1668B0D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476515" y="5349657"/>
            <a:ext cx="192198" cy="309771"/>
          </a:xfrm>
          <a:prstGeom prst="rect">
            <a:avLst/>
          </a:prstGeom>
        </p:spPr>
      </p:pic>
      <p:pic>
        <p:nvPicPr>
          <p:cNvPr id="302" name="Picture 301">
            <a:extLst>
              <a:ext uri="{FF2B5EF4-FFF2-40B4-BE49-F238E27FC236}">
                <a16:creationId xmlns:a16="http://schemas.microsoft.com/office/drawing/2014/main" id="{4CC82AB4-AE52-F142-91E2-B94EF249469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026745" y="3123203"/>
            <a:ext cx="192198" cy="241638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6482E452-AC3D-2044-A01F-7C5CA29329B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566715" y="3130636"/>
            <a:ext cx="192198" cy="241638"/>
          </a:xfrm>
          <a:prstGeom prst="rect">
            <a:avLst/>
          </a:prstGeom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2A1D405B-6E16-C048-9D1C-7B46DC7CDB2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380183" y="2400218"/>
            <a:ext cx="192198" cy="241638"/>
          </a:xfrm>
          <a:prstGeom prst="rect">
            <a:avLst/>
          </a:prstGeom>
        </p:spPr>
      </p:pic>
      <p:pic>
        <p:nvPicPr>
          <p:cNvPr id="305" name="Picture 304">
            <a:extLst>
              <a:ext uri="{FF2B5EF4-FFF2-40B4-BE49-F238E27FC236}">
                <a16:creationId xmlns:a16="http://schemas.microsoft.com/office/drawing/2014/main" id="{9ADE1994-62CC-A842-BEEB-1B804742858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920153" y="2407651"/>
            <a:ext cx="192198" cy="241638"/>
          </a:xfrm>
          <a:prstGeom prst="rect">
            <a:avLst/>
          </a:prstGeom>
        </p:spPr>
      </p:pic>
      <p:pic>
        <p:nvPicPr>
          <p:cNvPr id="306" name="Picture 305">
            <a:extLst>
              <a:ext uri="{FF2B5EF4-FFF2-40B4-BE49-F238E27FC236}">
                <a16:creationId xmlns:a16="http://schemas.microsoft.com/office/drawing/2014/main" id="{343610ED-E57D-DE44-8295-2C7D916519D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183137" y="5336888"/>
            <a:ext cx="192198" cy="309771"/>
          </a:xfrm>
          <a:prstGeom prst="rect">
            <a:avLst/>
          </a:prstGeom>
        </p:spPr>
      </p:pic>
      <p:pic>
        <p:nvPicPr>
          <p:cNvPr id="307" name="Picture 306">
            <a:extLst>
              <a:ext uri="{FF2B5EF4-FFF2-40B4-BE49-F238E27FC236}">
                <a16:creationId xmlns:a16="http://schemas.microsoft.com/office/drawing/2014/main" id="{D023DCBD-50F7-0E43-890E-065DCC56426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747530" y="5329455"/>
            <a:ext cx="192198" cy="309771"/>
          </a:xfrm>
          <a:prstGeom prst="rect">
            <a:avLst/>
          </a:prstGeom>
        </p:spPr>
      </p:pic>
      <p:pic>
        <p:nvPicPr>
          <p:cNvPr id="308" name="Picture 307">
            <a:extLst>
              <a:ext uri="{FF2B5EF4-FFF2-40B4-BE49-F238E27FC236}">
                <a16:creationId xmlns:a16="http://schemas.microsoft.com/office/drawing/2014/main" id="{5575CB5F-13CB-3140-AE8A-7C59CD0422A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97760" y="3103001"/>
            <a:ext cx="192198" cy="241638"/>
          </a:xfrm>
          <a:prstGeom prst="rect">
            <a:avLst/>
          </a:prstGeom>
        </p:spPr>
      </p:pic>
      <p:pic>
        <p:nvPicPr>
          <p:cNvPr id="309" name="Picture 308">
            <a:extLst>
              <a:ext uri="{FF2B5EF4-FFF2-40B4-BE49-F238E27FC236}">
                <a16:creationId xmlns:a16="http://schemas.microsoft.com/office/drawing/2014/main" id="{34811E71-030F-5C4E-BC5C-6241FAB04CF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837730" y="3110434"/>
            <a:ext cx="192198" cy="241638"/>
          </a:xfrm>
          <a:prstGeom prst="rect">
            <a:avLst/>
          </a:prstGeom>
        </p:spPr>
      </p:pic>
      <p:pic>
        <p:nvPicPr>
          <p:cNvPr id="310" name="Picture 309">
            <a:extLst>
              <a:ext uri="{FF2B5EF4-FFF2-40B4-BE49-F238E27FC236}">
                <a16:creationId xmlns:a16="http://schemas.microsoft.com/office/drawing/2014/main" id="{50DAAE08-7114-9B45-B38F-A27442D8978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611242" y="2382875"/>
            <a:ext cx="192198" cy="241638"/>
          </a:xfrm>
          <a:prstGeom prst="rect">
            <a:avLst/>
          </a:prstGeom>
        </p:spPr>
      </p:pic>
      <p:pic>
        <p:nvPicPr>
          <p:cNvPr id="311" name="Picture 310">
            <a:extLst>
              <a:ext uri="{FF2B5EF4-FFF2-40B4-BE49-F238E27FC236}">
                <a16:creationId xmlns:a16="http://schemas.microsoft.com/office/drawing/2014/main" id="{187A270D-46AA-B945-B505-6344163697F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151212" y="2390308"/>
            <a:ext cx="192198" cy="241638"/>
          </a:xfrm>
          <a:prstGeom prst="rect">
            <a:avLst/>
          </a:prstGeom>
        </p:spPr>
      </p:pic>
      <p:pic>
        <p:nvPicPr>
          <p:cNvPr id="312" name="Picture 311">
            <a:extLst>
              <a:ext uri="{FF2B5EF4-FFF2-40B4-BE49-F238E27FC236}">
                <a16:creationId xmlns:a16="http://schemas.microsoft.com/office/drawing/2014/main" id="{86DE2E06-7EEA-7441-B768-49FAF69849C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414196" y="5319545"/>
            <a:ext cx="192198" cy="309771"/>
          </a:xfrm>
          <a:prstGeom prst="rect">
            <a:avLst/>
          </a:prstGeom>
        </p:spPr>
      </p:pic>
      <p:pic>
        <p:nvPicPr>
          <p:cNvPr id="313" name="Picture 312">
            <a:extLst>
              <a:ext uri="{FF2B5EF4-FFF2-40B4-BE49-F238E27FC236}">
                <a16:creationId xmlns:a16="http://schemas.microsoft.com/office/drawing/2014/main" id="{09AD4E25-5E18-D44E-9F6A-08CDF69349E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978589" y="5312112"/>
            <a:ext cx="192198" cy="309771"/>
          </a:xfrm>
          <a:prstGeom prst="rect">
            <a:avLst/>
          </a:prstGeom>
        </p:spPr>
      </p:pic>
      <p:pic>
        <p:nvPicPr>
          <p:cNvPr id="314" name="Picture 313">
            <a:extLst>
              <a:ext uri="{FF2B5EF4-FFF2-40B4-BE49-F238E27FC236}">
                <a16:creationId xmlns:a16="http://schemas.microsoft.com/office/drawing/2014/main" id="{C8CDCBC0-7497-4241-98A9-461A6DDE386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528819" y="3085658"/>
            <a:ext cx="192198" cy="241638"/>
          </a:xfrm>
          <a:prstGeom prst="rect">
            <a:avLst/>
          </a:prstGeom>
        </p:spPr>
      </p:pic>
      <p:pic>
        <p:nvPicPr>
          <p:cNvPr id="315" name="Picture 314">
            <a:extLst>
              <a:ext uri="{FF2B5EF4-FFF2-40B4-BE49-F238E27FC236}">
                <a16:creationId xmlns:a16="http://schemas.microsoft.com/office/drawing/2014/main" id="{F655683F-3F91-5146-B3F7-5985BB9A112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068789" y="3093091"/>
            <a:ext cx="192198" cy="241638"/>
          </a:xfrm>
          <a:prstGeom prst="rect">
            <a:avLst/>
          </a:prstGeom>
        </p:spPr>
      </p:pic>
      <p:pic>
        <p:nvPicPr>
          <p:cNvPr id="316" name="Picture 315">
            <a:extLst>
              <a:ext uri="{FF2B5EF4-FFF2-40B4-BE49-F238E27FC236}">
                <a16:creationId xmlns:a16="http://schemas.microsoft.com/office/drawing/2014/main" id="{C068801B-864D-474B-83B7-7F285D96789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13988" y="2265856"/>
            <a:ext cx="192198" cy="241638"/>
          </a:xfrm>
          <a:prstGeom prst="rect">
            <a:avLst/>
          </a:prstGeom>
        </p:spPr>
      </p:pic>
      <p:pic>
        <p:nvPicPr>
          <p:cNvPr id="317" name="Picture 316">
            <a:extLst>
              <a:ext uri="{FF2B5EF4-FFF2-40B4-BE49-F238E27FC236}">
                <a16:creationId xmlns:a16="http://schemas.microsoft.com/office/drawing/2014/main" id="{A984ADBB-1225-5443-A797-9B3203DDDDC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453958" y="2273289"/>
            <a:ext cx="192198" cy="241638"/>
          </a:xfrm>
          <a:prstGeom prst="rect">
            <a:avLst/>
          </a:prstGeom>
        </p:spPr>
      </p:pic>
      <p:pic>
        <p:nvPicPr>
          <p:cNvPr id="318" name="Picture 317">
            <a:extLst>
              <a:ext uri="{FF2B5EF4-FFF2-40B4-BE49-F238E27FC236}">
                <a16:creationId xmlns:a16="http://schemas.microsoft.com/office/drawing/2014/main" id="{6EE05913-EA28-B24E-83EB-46757BC2985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716942" y="5202526"/>
            <a:ext cx="192198" cy="309771"/>
          </a:xfrm>
          <a:prstGeom prst="rect">
            <a:avLst/>
          </a:prstGeom>
        </p:spPr>
      </p:pic>
      <p:pic>
        <p:nvPicPr>
          <p:cNvPr id="319" name="Picture 318">
            <a:extLst>
              <a:ext uri="{FF2B5EF4-FFF2-40B4-BE49-F238E27FC236}">
                <a16:creationId xmlns:a16="http://schemas.microsoft.com/office/drawing/2014/main" id="{E7B68DED-0734-604F-84D7-F3B667E8DFE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281335" y="5195093"/>
            <a:ext cx="192198" cy="309771"/>
          </a:xfrm>
          <a:prstGeom prst="rect">
            <a:avLst/>
          </a:prstGeom>
        </p:spPr>
      </p:pic>
      <p:pic>
        <p:nvPicPr>
          <p:cNvPr id="320" name="Picture 319">
            <a:extLst>
              <a:ext uri="{FF2B5EF4-FFF2-40B4-BE49-F238E27FC236}">
                <a16:creationId xmlns:a16="http://schemas.microsoft.com/office/drawing/2014/main" id="{71C343C3-0261-6D46-BD77-17E5EE96C79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831565" y="2968639"/>
            <a:ext cx="192198" cy="241638"/>
          </a:xfrm>
          <a:prstGeom prst="rect">
            <a:avLst/>
          </a:prstGeom>
        </p:spPr>
      </p:pic>
      <p:pic>
        <p:nvPicPr>
          <p:cNvPr id="321" name="Picture 320">
            <a:extLst>
              <a:ext uri="{FF2B5EF4-FFF2-40B4-BE49-F238E27FC236}">
                <a16:creationId xmlns:a16="http://schemas.microsoft.com/office/drawing/2014/main" id="{10409252-F5CA-F440-A2D2-7DB91E41CEA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371535" y="2976072"/>
            <a:ext cx="192198" cy="241638"/>
          </a:xfrm>
          <a:prstGeom prst="rect">
            <a:avLst/>
          </a:prstGeom>
        </p:spPr>
      </p:pic>
      <p:pic>
        <p:nvPicPr>
          <p:cNvPr id="322" name="Picture 321">
            <a:extLst>
              <a:ext uri="{FF2B5EF4-FFF2-40B4-BE49-F238E27FC236}">
                <a16:creationId xmlns:a16="http://schemas.microsoft.com/office/drawing/2014/main" id="{9AC53F79-E012-E940-B203-BB99F25EACF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54010" y="3846883"/>
            <a:ext cx="192198" cy="241638"/>
          </a:xfrm>
          <a:prstGeom prst="rect">
            <a:avLst/>
          </a:prstGeom>
        </p:spPr>
      </p:pic>
      <p:pic>
        <p:nvPicPr>
          <p:cNvPr id="323" name="Picture 322">
            <a:extLst>
              <a:ext uri="{FF2B5EF4-FFF2-40B4-BE49-F238E27FC236}">
                <a16:creationId xmlns:a16="http://schemas.microsoft.com/office/drawing/2014/main" id="{5FBF4F1F-2ADC-9949-8C6F-819AD051B69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93980" y="3854316"/>
            <a:ext cx="192198" cy="241638"/>
          </a:xfrm>
          <a:prstGeom prst="rect">
            <a:avLst/>
          </a:prstGeom>
        </p:spPr>
      </p:pic>
      <p:pic>
        <p:nvPicPr>
          <p:cNvPr id="324" name="Picture 323">
            <a:extLst>
              <a:ext uri="{FF2B5EF4-FFF2-40B4-BE49-F238E27FC236}">
                <a16:creationId xmlns:a16="http://schemas.microsoft.com/office/drawing/2014/main" id="{F0F53799-FDC3-6443-B125-DA347298F7C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71587" y="4549666"/>
            <a:ext cx="192198" cy="241638"/>
          </a:xfrm>
          <a:prstGeom prst="rect">
            <a:avLst/>
          </a:prstGeom>
        </p:spPr>
      </p:pic>
      <p:pic>
        <p:nvPicPr>
          <p:cNvPr id="325" name="Picture 324">
            <a:extLst>
              <a:ext uri="{FF2B5EF4-FFF2-40B4-BE49-F238E27FC236}">
                <a16:creationId xmlns:a16="http://schemas.microsoft.com/office/drawing/2014/main" id="{BBD3C68A-B8AA-8F4A-BFBB-67542DD2210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11557" y="4557099"/>
            <a:ext cx="192198" cy="241638"/>
          </a:xfrm>
          <a:prstGeom prst="rect">
            <a:avLst/>
          </a:prstGeom>
        </p:spPr>
      </p:pic>
      <p:pic>
        <p:nvPicPr>
          <p:cNvPr id="326" name="Picture 325">
            <a:extLst>
              <a:ext uri="{FF2B5EF4-FFF2-40B4-BE49-F238E27FC236}">
                <a16:creationId xmlns:a16="http://schemas.microsoft.com/office/drawing/2014/main" id="{68DC7200-7EB1-D241-800E-8C0D4D5422C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025264" y="3854316"/>
            <a:ext cx="192198" cy="241638"/>
          </a:xfrm>
          <a:prstGeom prst="rect">
            <a:avLst/>
          </a:prstGeom>
        </p:spPr>
      </p:pic>
      <p:pic>
        <p:nvPicPr>
          <p:cNvPr id="327" name="Picture 326">
            <a:extLst>
              <a:ext uri="{FF2B5EF4-FFF2-40B4-BE49-F238E27FC236}">
                <a16:creationId xmlns:a16="http://schemas.microsoft.com/office/drawing/2014/main" id="{994641D7-40CD-DB4A-876A-035BCFFADA6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565234" y="3861749"/>
            <a:ext cx="192198" cy="241638"/>
          </a:xfrm>
          <a:prstGeom prst="rect">
            <a:avLst/>
          </a:prstGeom>
        </p:spPr>
      </p:pic>
      <p:pic>
        <p:nvPicPr>
          <p:cNvPr id="328" name="Picture 327">
            <a:extLst>
              <a:ext uri="{FF2B5EF4-FFF2-40B4-BE49-F238E27FC236}">
                <a16:creationId xmlns:a16="http://schemas.microsoft.com/office/drawing/2014/main" id="{B09209CD-BEB6-FC47-BD22-DA19C0FE591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942841" y="4557099"/>
            <a:ext cx="192198" cy="241638"/>
          </a:xfrm>
          <a:prstGeom prst="rect">
            <a:avLst/>
          </a:prstGeom>
        </p:spPr>
      </p:pic>
      <p:pic>
        <p:nvPicPr>
          <p:cNvPr id="329" name="Picture 328">
            <a:extLst>
              <a:ext uri="{FF2B5EF4-FFF2-40B4-BE49-F238E27FC236}">
                <a16:creationId xmlns:a16="http://schemas.microsoft.com/office/drawing/2014/main" id="{A8C6223B-7AD6-634B-8C32-245B11F1A30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482811" y="4564532"/>
            <a:ext cx="192198" cy="241638"/>
          </a:xfrm>
          <a:prstGeom prst="rect">
            <a:avLst/>
          </a:prstGeom>
        </p:spPr>
      </p:pic>
      <p:pic>
        <p:nvPicPr>
          <p:cNvPr id="330" name="Picture 329">
            <a:extLst>
              <a:ext uri="{FF2B5EF4-FFF2-40B4-BE49-F238E27FC236}">
                <a16:creationId xmlns:a16="http://schemas.microsoft.com/office/drawing/2014/main" id="{757CD82D-22DB-E245-8904-74A14DC2510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96279" y="3834114"/>
            <a:ext cx="192198" cy="241638"/>
          </a:xfrm>
          <a:prstGeom prst="rect">
            <a:avLst/>
          </a:prstGeom>
        </p:spPr>
      </p:pic>
      <p:pic>
        <p:nvPicPr>
          <p:cNvPr id="331" name="Picture 330">
            <a:extLst>
              <a:ext uri="{FF2B5EF4-FFF2-40B4-BE49-F238E27FC236}">
                <a16:creationId xmlns:a16="http://schemas.microsoft.com/office/drawing/2014/main" id="{9E8D8840-0FF9-1949-BB05-E78DF2C4D82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836249" y="3841547"/>
            <a:ext cx="192198" cy="241638"/>
          </a:xfrm>
          <a:prstGeom prst="rect">
            <a:avLst/>
          </a:prstGeom>
        </p:spPr>
      </p:pic>
      <p:pic>
        <p:nvPicPr>
          <p:cNvPr id="332" name="Picture 331">
            <a:extLst>
              <a:ext uri="{FF2B5EF4-FFF2-40B4-BE49-F238E27FC236}">
                <a16:creationId xmlns:a16="http://schemas.microsoft.com/office/drawing/2014/main" id="{EF226DE9-4EFE-AD4B-96E8-A662E3DD3EB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13856" y="4536897"/>
            <a:ext cx="192198" cy="241638"/>
          </a:xfrm>
          <a:prstGeom prst="rect">
            <a:avLst/>
          </a:prstGeom>
        </p:spPr>
      </p:pic>
      <p:pic>
        <p:nvPicPr>
          <p:cNvPr id="333" name="Picture 332">
            <a:extLst>
              <a:ext uri="{FF2B5EF4-FFF2-40B4-BE49-F238E27FC236}">
                <a16:creationId xmlns:a16="http://schemas.microsoft.com/office/drawing/2014/main" id="{E5056431-1705-174A-B8AA-CDE370BD7B8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753826" y="4544330"/>
            <a:ext cx="192198" cy="241638"/>
          </a:xfrm>
          <a:prstGeom prst="rect">
            <a:avLst/>
          </a:prstGeom>
        </p:spPr>
      </p:pic>
      <p:pic>
        <p:nvPicPr>
          <p:cNvPr id="334" name="Picture 333">
            <a:extLst>
              <a:ext uri="{FF2B5EF4-FFF2-40B4-BE49-F238E27FC236}">
                <a16:creationId xmlns:a16="http://schemas.microsoft.com/office/drawing/2014/main" id="{5A876DBA-D3C5-E440-975D-A5A5402F291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527338" y="3816771"/>
            <a:ext cx="192198" cy="241638"/>
          </a:xfrm>
          <a:prstGeom prst="rect">
            <a:avLst/>
          </a:prstGeom>
        </p:spPr>
      </p:pic>
      <p:pic>
        <p:nvPicPr>
          <p:cNvPr id="335" name="Picture 334">
            <a:extLst>
              <a:ext uri="{FF2B5EF4-FFF2-40B4-BE49-F238E27FC236}">
                <a16:creationId xmlns:a16="http://schemas.microsoft.com/office/drawing/2014/main" id="{23D7EE61-54B3-974E-8770-8E4D29D8E14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067308" y="3824204"/>
            <a:ext cx="192198" cy="241638"/>
          </a:xfrm>
          <a:prstGeom prst="rect">
            <a:avLst/>
          </a:prstGeom>
        </p:spPr>
      </p:pic>
      <p:pic>
        <p:nvPicPr>
          <p:cNvPr id="336" name="Picture 335">
            <a:extLst>
              <a:ext uri="{FF2B5EF4-FFF2-40B4-BE49-F238E27FC236}">
                <a16:creationId xmlns:a16="http://schemas.microsoft.com/office/drawing/2014/main" id="{8DB74D1C-4737-D145-9D32-66B981860EE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444915" y="4519554"/>
            <a:ext cx="192198" cy="241638"/>
          </a:xfrm>
          <a:prstGeom prst="rect">
            <a:avLst/>
          </a:prstGeom>
        </p:spPr>
      </p:pic>
      <p:pic>
        <p:nvPicPr>
          <p:cNvPr id="337" name="Picture 336">
            <a:extLst>
              <a:ext uri="{FF2B5EF4-FFF2-40B4-BE49-F238E27FC236}">
                <a16:creationId xmlns:a16="http://schemas.microsoft.com/office/drawing/2014/main" id="{2A1385AE-870A-0040-B52A-BD2812952D2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984885" y="4526987"/>
            <a:ext cx="192198" cy="241638"/>
          </a:xfrm>
          <a:prstGeom prst="rect">
            <a:avLst/>
          </a:prstGeom>
        </p:spPr>
      </p:pic>
      <p:pic>
        <p:nvPicPr>
          <p:cNvPr id="338" name="Picture 337">
            <a:extLst>
              <a:ext uri="{FF2B5EF4-FFF2-40B4-BE49-F238E27FC236}">
                <a16:creationId xmlns:a16="http://schemas.microsoft.com/office/drawing/2014/main" id="{982AA0D1-EDBC-1443-A0D4-B233D04FAE2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830084" y="3699752"/>
            <a:ext cx="192198" cy="241638"/>
          </a:xfrm>
          <a:prstGeom prst="rect">
            <a:avLst/>
          </a:prstGeom>
        </p:spPr>
      </p:pic>
      <p:pic>
        <p:nvPicPr>
          <p:cNvPr id="339" name="Picture 338">
            <a:extLst>
              <a:ext uri="{FF2B5EF4-FFF2-40B4-BE49-F238E27FC236}">
                <a16:creationId xmlns:a16="http://schemas.microsoft.com/office/drawing/2014/main" id="{46DADF18-78F7-3946-BD73-4DD6CB4F65B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370054" y="3707185"/>
            <a:ext cx="192198" cy="241638"/>
          </a:xfrm>
          <a:prstGeom prst="rect">
            <a:avLst/>
          </a:prstGeom>
        </p:spPr>
      </p:pic>
      <p:pic>
        <p:nvPicPr>
          <p:cNvPr id="340" name="Picture 339">
            <a:extLst>
              <a:ext uri="{FF2B5EF4-FFF2-40B4-BE49-F238E27FC236}">
                <a16:creationId xmlns:a16="http://schemas.microsoft.com/office/drawing/2014/main" id="{D0E6A751-3F43-A644-AC7B-1ABE4837F02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747661" y="4402535"/>
            <a:ext cx="192198" cy="241638"/>
          </a:xfrm>
          <a:prstGeom prst="rect">
            <a:avLst/>
          </a:prstGeom>
        </p:spPr>
      </p:pic>
      <p:pic>
        <p:nvPicPr>
          <p:cNvPr id="341" name="Picture 340">
            <a:extLst>
              <a:ext uri="{FF2B5EF4-FFF2-40B4-BE49-F238E27FC236}">
                <a16:creationId xmlns:a16="http://schemas.microsoft.com/office/drawing/2014/main" id="{01C2521D-91BC-BC47-9639-B031F00D181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287631" y="4409968"/>
            <a:ext cx="192198" cy="241638"/>
          </a:xfrm>
          <a:prstGeom prst="rect">
            <a:avLst/>
          </a:prstGeom>
        </p:spPr>
      </p:pic>
      <p:pic>
        <p:nvPicPr>
          <p:cNvPr id="342" name="Picture 341">
            <a:extLst>
              <a:ext uri="{FF2B5EF4-FFF2-40B4-BE49-F238E27FC236}">
                <a16:creationId xmlns:a16="http://schemas.microsoft.com/office/drawing/2014/main" id="{1F8EB85B-6BF2-D84B-B095-5972466ADB8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22" y="2420420"/>
            <a:ext cx="192198" cy="241638"/>
          </a:xfrm>
          <a:prstGeom prst="rect">
            <a:avLst/>
          </a:prstGeom>
        </p:spPr>
      </p:pic>
      <p:pic>
        <p:nvPicPr>
          <p:cNvPr id="343" name="Picture 342">
            <a:extLst>
              <a:ext uri="{FF2B5EF4-FFF2-40B4-BE49-F238E27FC236}">
                <a16:creationId xmlns:a16="http://schemas.microsoft.com/office/drawing/2014/main" id="{1684A0FD-AA07-7E4C-B5E4-D68BFA0A596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159192" y="2427853"/>
            <a:ext cx="192198" cy="241638"/>
          </a:xfrm>
          <a:prstGeom prst="rect">
            <a:avLst/>
          </a:prstGeom>
        </p:spPr>
      </p:pic>
      <p:pic>
        <p:nvPicPr>
          <p:cNvPr id="344" name="Picture 343">
            <a:extLst>
              <a:ext uri="{FF2B5EF4-FFF2-40B4-BE49-F238E27FC236}">
                <a16:creationId xmlns:a16="http://schemas.microsoft.com/office/drawing/2014/main" id="{2E90D8F1-17CA-B74B-9008-954B274CAC9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422176" y="5357090"/>
            <a:ext cx="192198" cy="309771"/>
          </a:xfrm>
          <a:prstGeom prst="rect">
            <a:avLst/>
          </a:prstGeom>
        </p:spPr>
      </p:pic>
      <p:pic>
        <p:nvPicPr>
          <p:cNvPr id="345" name="Picture 344">
            <a:extLst>
              <a:ext uri="{FF2B5EF4-FFF2-40B4-BE49-F238E27FC236}">
                <a16:creationId xmlns:a16="http://schemas.microsoft.com/office/drawing/2014/main" id="{46E63909-6C2B-4647-B9FF-979E361AB6A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6569" y="5349657"/>
            <a:ext cx="192198" cy="309771"/>
          </a:xfrm>
          <a:prstGeom prst="rect">
            <a:avLst/>
          </a:prstGeom>
        </p:spPr>
      </p:pic>
      <p:pic>
        <p:nvPicPr>
          <p:cNvPr id="346" name="Picture 345">
            <a:extLst>
              <a:ext uri="{FF2B5EF4-FFF2-40B4-BE49-F238E27FC236}">
                <a16:creationId xmlns:a16="http://schemas.microsoft.com/office/drawing/2014/main" id="{CED79182-8FDD-4941-A43C-0AEF9C7059B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99" y="3123203"/>
            <a:ext cx="192198" cy="241638"/>
          </a:xfrm>
          <a:prstGeom prst="rect">
            <a:avLst/>
          </a:prstGeom>
        </p:spPr>
      </p:pic>
      <p:pic>
        <p:nvPicPr>
          <p:cNvPr id="347" name="Picture 346">
            <a:extLst>
              <a:ext uri="{FF2B5EF4-FFF2-40B4-BE49-F238E27FC236}">
                <a16:creationId xmlns:a16="http://schemas.microsoft.com/office/drawing/2014/main" id="{447AA3F4-0FD7-074B-AF36-7870F8185E8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076769" y="3130636"/>
            <a:ext cx="192198" cy="241638"/>
          </a:xfrm>
          <a:prstGeom prst="rect">
            <a:avLst/>
          </a:prstGeom>
        </p:spPr>
      </p:pic>
      <p:pic>
        <p:nvPicPr>
          <p:cNvPr id="348" name="Picture 347">
            <a:extLst>
              <a:ext uri="{FF2B5EF4-FFF2-40B4-BE49-F238E27FC236}">
                <a16:creationId xmlns:a16="http://schemas.microsoft.com/office/drawing/2014/main" id="{9F0B28F6-DAF1-C140-B705-B2D4F6E1FAB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790476" y="2427853"/>
            <a:ext cx="192198" cy="241638"/>
          </a:xfrm>
          <a:prstGeom prst="rect">
            <a:avLst/>
          </a:prstGeom>
        </p:spPr>
      </p:pic>
      <p:pic>
        <p:nvPicPr>
          <p:cNvPr id="349" name="Picture 348">
            <a:extLst>
              <a:ext uri="{FF2B5EF4-FFF2-40B4-BE49-F238E27FC236}">
                <a16:creationId xmlns:a16="http://schemas.microsoft.com/office/drawing/2014/main" id="{E0AF7294-D2DA-6741-B296-0B9A7D8550A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330446" y="2435286"/>
            <a:ext cx="192198" cy="241638"/>
          </a:xfrm>
          <a:prstGeom prst="rect">
            <a:avLst/>
          </a:prstGeom>
        </p:spPr>
      </p:pic>
      <p:pic>
        <p:nvPicPr>
          <p:cNvPr id="350" name="Picture 349">
            <a:extLst>
              <a:ext uri="{FF2B5EF4-FFF2-40B4-BE49-F238E27FC236}">
                <a16:creationId xmlns:a16="http://schemas.microsoft.com/office/drawing/2014/main" id="{3CF73D5D-C8AD-7B44-89CA-0ADABA9C672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593430" y="5364523"/>
            <a:ext cx="192198" cy="309771"/>
          </a:xfrm>
          <a:prstGeom prst="rect">
            <a:avLst/>
          </a:prstGeom>
        </p:spPr>
      </p:pic>
      <p:pic>
        <p:nvPicPr>
          <p:cNvPr id="351" name="Picture 350">
            <a:extLst>
              <a:ext uri="{FF2B5EF4-FFF2-40B4-BE49-F238E27FC236}">
                <a16:creationId xmlns:a16="http://schemas.microsoft.com/office/drawing/2014/main" id="{3A734873-2BF5-CE41-A453-C70675C417C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157823" y="5357090"/>
            <a:ext cx="192198" cy="309771"/>
          </a:xfrm>
          <a:prstGeom prst="rect">
            <a:avLst/>
          </a:prstGeom>
        </p:spPr>
      </p:pic>
      <p:pic>
        <p:nvPicPr>
          <p:cNvPr id="352" name="Picture 351">
            <a:extLst>
              <a:ext uri="{FF2B5EF4-FFF2-40B4-BE49-F238E27FC236}">
                <a16:creationId xmlns:a16="http://schemas.microsoft.com/office/drawing/2014/main" id="{3730C879-17E0-A04D-B4BE-37B79332205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708053" y="3130636"/>
            <a:ext cx="192198" cy="241638"/>
          </a:xfrm>
          <a:prstGeom prst="rect">
            <a:avLst/>
          </a:prstGeom>
        </p:spPr>
      </p:pic>
      <p:pic>
        <p:nvPicPr>
          <p:cNvPr id="353" name="Picture 352">
            <a:extLst>
              <a:ext uri="{FF2B5EF4-FFF2-40B4-BE49-F238E27FC236}">
                <a16:creationId xmlns:a16="http://schemas.microsoft.com/office/drawing/2014/main" id="{355737F0-4914-A54F-BBAC-CE84C5F33EC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48023" y="3138069"/>
            <a:ext cx="192198" cy="241638"/>
          </a:xfrm>
          <a:prstGeom prst="rect">
            <a:avLst/>
          </a:prstGeom>
        </p:spPr>
      </p:pic>
      <p:pic>
        <p:nvPicPr>
          <p:cNvPr id="354" name="Picture 353">
            <a:extLst>
              <a:ext uri="{FF2B5EF4-FFF2-40B4-BE49-F238E27FC236}">
                <a16:creationId xmlns:a16="http://schemas.microsoft.com/office/drawing/2014/main" id="{EC9C78A3-F7C0-D54A-9E77-7E062A318E5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061491" y="2407651"/>
            <a:ext cx="192198" cy="241638"/>
          </a:xfrm>
          <a:prstGeom prst="rect">
            <a:avLst/>
          </a:prstGeom>
        </p:spPr>
      </p:pic>
      <p:pic>
        <p:nvPicPr>
          <p:cNvPr id="355" name="Picture 354">
            <a:extLst>
              <a:ext uri="{FF2B5EF4-FFF2-40B4-BE49-F238E27FC236}">
                <a16:creationId xmlns:a16="http://schemas.microsoft.com/office/drawing/2014/main" id="{01FB85E1-50B8-144F-A185-36E38B29C4A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601461" y="2415084"/>
            <a:ext cx="192198" cy="241638"/>
          </a:xfrm>
          <a:prstGeom prst="rect">
            <a:avLst/>
          </a:prstGeom>
        </p:spPr>
      </p:pic>
      <p:pic>
        <p:nvPicPr>
          <p:cNvPr id="356" name="Picture 355">
            <a:extLst>
              <a:ext uri="{FF2B5EF4-FFF2-40B4-BE49-F238E27FC236}">
                <a16:creationId xmlns:a16="http://schemas.microsoft.com/office/drawing/2014/main" id="{112FF077-1047-2F41-A05E-050C7B6B0F5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864445" y="5344321"/>
            <a:ext cx="192198" cy="309771"/>
          </a:xfrm>
          <a:prstGeom prst="rect">
            <a:avLst/>
          </a:prstGeom>
        </p:spPr>
      </p:pic>
      <p:pic>
        <p:nvPicPr>
          <p:cNvPr id="357" name="Picture 356">
            <a:extLst>
              <a:ext uri="{FF2B5EF4-FFF2-40B4-BE49-F238E27FC236}">
                <a16:creationId xmlns:a16="http://schemas.microsoft.com/office/drawing/2014/main" id="{DB6FCAB9-5D85-644D-9208-628DA6C7789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428838" y="5336888"/>
            <a:ext cx="192198" cy="309771"/>
          </a:xfrm>
          <a:prstGeom prst="rect">
            <a:avLst/>
          </a:prstGeom>
        </p:spPr>
      </p:pic>
      <p:pic>
        <p:nvPicPr>
          <p:cNvPr id="358" name="Picture 357">
            <a:extLst>
              <a:ext uri="{FF2B5EF4-FFF2-40B4-BE49-F238E27FC236}">
                <a16:creationId xmlns:a16="http://schemas.microsoft.com/office/drawing/2014/main" id="{85CAE155-EEC7-EC45-87BD-E71377BD673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979068" y="3110434"/>
            <a:ext cx="192198" cy="241638"/>
          </a:xfrm>
          <a:prstGeom prst="rect">
            <a:avLst/>
          </a:prstGeom>
        </p:spPr>
      </p:pic>
      <p:pic>
        <p:nvPicPr>
          <p:cNvPr id="359" name="Picture 358">
            <a:extLst>
              <a:ext uri="{FF2B5EF4-FFF2-40B4-BE49-F238E27FC236}">
                <a16:creationId xmlns:a16="http://schemas.microsoft.com/office/drawing/2014/main" id="{CF513513-7E4D-AE4D-98FE-E434AA0F418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519038" y="3117867"/>
            <a:ext cx="192198" cy="241638"/>
          </a:xfrm>
          <a:prstGeom prst="rect">
            <a:avLst/>
          </a:prstGeom>
        </p:spPr>
      </p:pic>
      <p:pic>
        <p:nvPicPr>
          <p:cNvPr id="360" name="Picture 359">
            <a:extLst>
              <a:ext uri="{FF2B5EF4-FFF2-40B4-BE49-F238E27FC236}">
                <a16:creationId xmlns:a16="http://schemas.microsoft.com/office/drawing/2014/main" id="{64369B29-FAFF-9B4A-AA31-9C5D023E685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292550" y="2390308"/>
            <a:ext cx="192198" cy="241638"/>
          </a:xfrm>
          <a:prstGeom prst="rect">
            <a:avLst/>
          </a:prstGeom>
        </p:spPr>
      </p:pic>
      <p:pic>
        <p:nvPicPr>
          <p:cNvPr id="361" name="Picture 360">
            <a:extLst>
              <a:ext uri="{FF2B5EF4-FFF2-40B4-BE49-F238E27FC236}">
                <a16:creationId xmlns:a16="http://schemas.microsoft.com/office/drawing/2014/main" id="{FCF0A98B-6D53-3043-918C-4B5FAA14633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832520" y="2397741"/>
            <a:ext cx="192198" cy="241638"/>
          </a:xfrm>
          <a:prstGeom prst="rect">
            <a:avLst/>
          </a:prstGeom>
        </p:spPr>
      </p:pic>
      <p:pic>
        <p:nvPicPr>
          <p:cNvPr id="362" name="Picture 361">
            <a:extLst>
              <a:ext uri="{FF2B5EF4-FFF2-40B4-BE49-F238E27FC236}">
                <a16:creationId xmlns:a16="http://schemas.microsoft.com/office/drawing/2014/main" id="{D6328526-1143-8746-94DD-95561050888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095504" y="5326978"/>
            <a:ext cx="192198" cy="309771"/>
          </a:xfrm>
          <a:prstGeom prst="rect">
            <a:avLst/>
          </a:prstGeom>
        </p:spPr>
      </p:pic>
      <p:pic>
        <p:nvPicPr>
          <p:cNvPr id="363" name="Picture 362">
            <a:extLst>
              <a:ext uri="{FF2B5EF4-FFF2-40B4-BE49-F238E27FC236}">
                <a16:creationId xmlns:a16="http://schemas.microsoft.com/office/drawing/2014/main" id="{0251A0C3-2FBB-1E49-BD2F-5DD682AC55D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659897" y="5319545"/>
            <a:ext cx="192198" cy="309771"/>
          </a:xfrm>
          <a:prstGeom prst="rect">
            <a:avLst/>
          </a:prstGeom>
        </p:spPr>
      </p:pic>
      <p:pic>
        <p:nvPicPr>
          <p:cNvPr id="364" name="Picture 363">
            <a:extLst>
              <a:ext uri="{FF2B5EF4-FFF2-40B4-BE49-F238E27FC236}">
                <a16:creationId xmlns:a16="http://schemas.microsoft.com/office/drawing/2014/main" id="{AF9C4FB5-1A21-1E4D-BCBB-460DB42F612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210127" y="3093091"/>
            <a:ext cx="192198" cy="241638"/>
          </a:xfrm>
          <a:prstGeom prst="rect">
            <a:avLst/>
          </a:prstGeom>
        </p:spPr>
      </p:pic>
      <p:pic>
        <p:nvPicPr>
          <p:cNvPr id="365" name="Picture 364">
            <a:extLst>
              <a:ext uri="{FF2B5EF4-FFF2-40B4-BE49-F238E27FC236}">
                <a16:creationId xmlns:a16="http://schemas.microsoft.com/office/drawing/2014/main" id="{75FC2ABF-6F98-024C-8FE1-78B6C56741F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750097" y="3100524"/>
            <a:ext cx="192198" cy="241638"/>
          </a:xfrm>
          <a:prstGeom prst="rect">
            <a:avLst/>
          </a:prstGeom>
        </p:spPr>
      </p:pic>
      <p:pic>
        <p:nvPicPr>
          <p:cNvPr id="366" name="Picture 365">
            <a:extLst>
              <a:ext uri="{FF2B5EF4-FFF2-40B4-BE49-F238E27FC236}">
                <a16:creationId xmlns:a16="http://schemas.microsoft.com/office/drawing/2014/main" id="{DC66822B-E1EC-A746-8FDB-33CA0D4BB46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595296" y="2273289"/>
            <a:ext cx="192198" cy="241638"/>
          </a:xfrm>
          <a:prstGeom prst="rect">
            <a:avLst/>
          </a:prstGeom>
        </p:spPr>
      </p:pic>
      <p:pic>
        <p:nvPicPr>
          <p:cNvPr id="367" name="Picture 366">
            <a:extLst>
              <a:ext uri="{FF2B5EF4-FFF2-40B4-BE49-F238E27FC236}">
                <a16:creationId xmlns:a16="http://schemas.microsoft.com/office/drawing/2014/main" id="{525602D4-CA9F-E446-BF9A-A1A845EFA8B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135266" y="2280722"/>
            <a:ext cx="192198" cy="241638"/>
          </a:xfrm>
          <a:prstGeom prst="rect">
            <a:avLst/>
          </a:prstGeom>
        </p:spPr>
      </p:pic>
      <p:pic>
        <p:nvPicPr>
          <p:cNvPr id="368" name="Picture 367">
            <a:extLst>
              <a:ext uri="{FF2B5EF4-FFF2-40B4-BE49-F238E27FC236}">
                <a16:creationId xmlns:a16="http://schemas.microsoft.com/office/drawing/2014/main" id="{1BEEB0DE-15FF-8644-86AA-0118F90C6FE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398250" y="5209959"/>
            <a:ext cx="192198" cy="309771"/>
          </a:xfrm>
          <a:prstGeom prst="rect">
            <a:avLst/>
          </a:prstGeom>
        </p:spPr>
      </p:pic>
      <p:pic>
        <p:nvPicPr>
          <p:cNvPr id="369" name="Picture 368">
            <a:extLst>
              <a:ext uri="{FF2B5EF4-FFF2-40B4-BE49-F238E27FC236}">
                <a16:creationId xmlns:a16="http://schemas.microsoft.com/office/drawing/2014/main" id="{1E0C7889-A56F-E142-A059-DAE0AE61F36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962643" y="5202526"/>
            <a:ext cx="192198" cy="309771"/>
          </a:xfrm>
          <a:prstGeom prst="rect">
            <a:avLst/>
          </a:prstGeom>
        </p:spPr>
      </p:pic>
      <p:pic>
        <p:nvPicPr>
          <p:cNvPr id="370" name="Picture 369">
            <a:extLst>
              <a:ext uri="{FF2B5EF4-FFF2-40B4-BE49-F238E27FC236}">
                <a16:creationId xmlns:a16="http://schemas.microsoft.com/office/drawing/2014/main" id="{458482CC-3F1A-3A40-84EC-4D97707A1CA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512873" y="2976072"/>
            <a:ext cx="192198" cy="241638"/>
          </a:xfrm>
          <a:prstGeom prst="rect">
            <a:avLst/>
          </a:prstGeom>
        </p:spPr>
      </p:pic>
      <p:pic>
        <p:nvPicPr>
          <p:cNvPr id="371" name="Picture 370">
            <a:extLst>
              <a:ext uri="{FF2B5EF4-FFF2-40B4-BE49-F238E27FC236}">
                <a16:creationId xmlns:a16="http://schemas.microsoft.com/office/drawing/2014/main" id="{2B1B0327-7FC0-CD49-9206-921731F1B6F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052843" y="2983505"/>
            <a:ext cx="192198" cy="241638"/>
          </a:xfrm>
          <a:prstGeom prst="rect">
            <a:avLst/>
          </a:prstGeom>
        </p:spPr>
      </p:pic>
      <p:pic>
        <p:nvPicPr>
          <p:cNvPr id="372" name="Picture 371">
            <a:extLst>
              <a:ext uri="{FF2B5EF4-FFF2-40B4-BE49-F238E27FC236}">
                <a16:creationId xmlns:a16="http://schemas.microsoft.com/office/drawing/2014/main" id="{8EA659F3-A68F-6C49-9208-7171B00A1CE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535318" y="3854316"/>
            <a:ext cx="192198" cy="241638"/>
          </a:xfrm>
          <a:prstGeom prst="rect">
            <a:avLst/>
          </a:prstGeom>
        </p:spPr>
      </p:pic>
      <p:pic>
        <p:nvPicPr>
          <p:cNvPr id="373" name="Picture 372">
            <a:extLst>
              <a:ext uri="{FF2B5EF4-FFF2-40B4-BE49-F238E27FC236}">
                <a16:creationId xmlns:a16="http://schemas.microsoft.com/office/drawing/2014/main" id="{E9F3F30D-E787-9440-8389-B9ED7E35F1A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075288" y="3861749"/>
            <a:ext cx="192198" cy="241638"/>
          </a:xfrm>
          <a:prstGeom prst="rect">
            <a:avLst/>
          </a:prstGeom>
        </p:spPr>
      </p:pic>
      <p:pic>
        <p:nvPicPr>
          <p:cNvPr id="374" name="Picture 373">
            <a:extLst>
              <a:ext uri="{FF2B5EF4-FFF2-40B4-BE49-F238E27FC236}">
                <a16:creationId xmlns:a16="http://schemas.microsoft.com/office/drawing/2014/main" id="{78F1F93B-86CA-F04C-AD18-1E86A7F2368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52895" y="4557099"/>
            <a:ext cx="192198" cy="241638"/>
          </a:xfrm>
          <a:prstGeom prst="rect">
            <a:avLst/>
          </a:prstGeom>
        </p:spPr>
      </p:pic>
      <p:pic>
        <p:nvPicPr>
          <p:cNvPr id="375" name="Picture 374">
            <a:extLst>
              <a:ext uri="{FF2B5EF4-FFF2-40B4-BE49-F238E27FC236}">
                <a16:creationId xmlns:a16="http://schemas.microsoft.com/office/drawing/2014/main" id="{B8B8F8BE-18B6-7744-91E0-239142735C2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992865" y="4564532"/>
            <a:ext cx="192198" cy="241638"/>
          </a:xfrm>
          <a:prstGeom prst="rect">
            <a:avLst/>
          </a:prstGeom>
        </p:spPr>
      </p:pic>
      <p:pic>
        <p:nvPicPr>
          <p:cNvPr id="376" name="Picture 375">
            <a:extLst>
              <a:ext uri="{FF2B5EF4-FFF2-40B4-BE49-F238E27FC236}">
                <a16:creationId xmlns:a16="http://schemas.microsoft.com/office/drawing/2014/main" id="{B9F7B14C-2B4F-F14D-A3C4-D7F684E292D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706572" y="3861749"/>
            <a:ext cx="192198" cy="241638"/>
          </a:xfrm>
          <a:prstGeom prst="rect">
            <a:avLst/>
          </a:prstGeom>
        </p:spPr>
      </p:pic>
      <p:pic>
        <p:nvPicPr>
          <p:cNvPr id="377" name="Picture 376">
            <a:extLst>
              <a:ext uri="{FF2B5EF4-FFF2-40B4-BE49-F238E27FC236}">
                <a16:creationId xmlns:a16="http://schemas.microsoft.com/office/drawing/2014/main" id="{5D709B11-0F24-4A49-A572-E627E474444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46542" y="3869182"/>
            <a:ext cx="192198" cy="241638"/>
          </a:xfrm>
          <a:prstGeom prst="rect">
            <a:avLst/>
          </a:prstGeom>
        </p:spPr>
      </p:pic>
      <p:pic>
        <p:nvPicPr>
          <p:cNvPr id="378" name="Picture 377">
            <a:extLst>
              <a:ext uri="{FF2B5EF4-FFF2-40B4-BE49-F238E27FC236}">
                <a16:creationId xmlns:a16="http://schemas.microsoft.com/office/drawing/2014/main" id="{7C6E1964-BD90-9A46-96C6-D01FBE8BE48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624149" y="4564532"/>
            <a:ext cx="192198" cy="241638"/>
          </a:xfrm>
          <a:prstGeom prst="rect">
            <a:avLst/>
          </a:prstGeom>
        </p:spPr>
      </p:pic>
      <p:pic>
        <p:nvPicPr>
          <p:cNvPr id="379" name="Picture 378">
            <a:extLst>
              <a:ext uri="{FF2B5EF4-FFF2-40B4-BE49-F238E27FC236}">
                <a16:creationId xmlns:a16="http://schemas.microsoft.com/office/drawing/2014/main" id="{8C60560D-FC90-E743-95D1-1DE427A653F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164119" y="4571965"/>
            <a:ext cx="192198" cy="241638"/>
          </a:xfrm>
          <a:prstGeom prst="rect">
            <a:avLst/>
          </a:prstGeom>
        </p:spPr>
      </p:pic>
      <p:pic>
        <p:nvPicPr>
          <p:cNvPr id="380" name="Picture 379">
            <a:extLst>
              <a:ext uri="{FF2B5EF4-FFF2-40B4-BE49-F238E27FC236}">
                <a16:creationId xmlns:a16="http://schemas.microsoft.com/office/drawing/2014/main" id="{C62BC824-4C3D-5C40-A420-07C7656378D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977587" y="3841547"/>
            <a:ext cx="192198" cy="241638"/>
          </a:xfrm>
          <a:prstGeom prst="rect">
            <a:avLst/>
          </a:prstGeom>
        </p:spPr>
      </p:pic>
      <p:pic>
        <p:nvPicPr>
          <p:cNvPr id="381" name="Picture 380">
            <a:extLst>
              <a:ext uri="{FF2B5EF4-FFF2-40B4-BE49-F238E27FC236}">
                <a16:creationId xmlns:a16="http://schemas.microsoft.com/office/drawing/2014/main" id="{B0FE48DD-8742-CD49-B2ED-D94092BA0C0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517557" y="3848980"/>
            <a:ext cx="192198" cy="241638"/>
          </a:xfrm>
          <a:prstGeom prst="rect">
            <a:avLst/>
          </a:prstGeom>
        </p:spPr>
      </p:pic>
      <p:pic>
        <p:nvPicPr>
          <p:cNvPr id="382" name="Picture 381">
            <a:extLst>
              <a:ext uri="{FF2B5EF4-FFF2-40B4-BE49-F238E27FC236}">
                <a16:creationId xmlns:a16="http://schemas.microsoft.com/office/drawing/2014/main" id="{BFB63CEF-B3C2-8E4A-93AA-0A1C0F520DE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895164" y="4544330"/>
            <a:ext cx="192198" cy="241638"/>
          </a:xfrm>
          <a:prstGeom prst="rect">
            <a:avLst/>
          </a:prstGeom>
        </p:spPr>
      </p:pic>
      <p:pic>
        <p:nvPicPr>
          <p:cNvPr id="383" name="Picture 382">
            <a:extLst>
              <a:ext uri="{FF2B5EF4-FFF2-40B4-BE49-F238E27FC236}">
                <a16:creationId xmlns:a16="http://schemas.microsoft.com/office/drawing/2014/main" id="{6CF9DE2E-7903-624D-BDF4-D29A58339C6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435134" y="4551763"/>
            <a:ext cx="192198" cy="241638"/>
          </a:xfrm>
          <a:prstGeom prst="rect">
            <a:avLst/>
          </a:prstGeom>
        </p:spPr>
      </p:pic>
      <p:pic>
        <p:nvPicPr>
          <p:cNvPr id="384" name="Picture 383">
            <a:extLst>
              <a:ext uri="{FF2B5EF4-FFF2-40B4-BE49-F238E27FC236}">
                <a16:creationId xmlns:a16="http://schemas.microsoft.com/office/drawing/2014/main" id="{900D7A86-F86D-7D45-BB0B-F85EBDD576D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208646" y="3824204"/>
            <a:ext cx="192198" cy="241638"/>
          </a:xfrm>
          <a:prstGeom prst="rect">
            <a:avLst/>
          </a:prstGeom>
        </p:spPr>
      </p:pic>
      <p:pic>
        <p:nvPicPr>
          <p:cNvPr id="385" name="Picture 384">
            <a:extLst>
              <a:ext uri="{FF2B5EF4-FFF2-40B4-BE49-F238E27FC236}">
                <a16:creationId xmlns:a16="http://schemas.microsoft.com/office/drawing/2014/main" id="{57953A76-ED1F-9A43-B21C-F9AD26FBBF1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748616" y="3831637"/>
            <a:ext cx="192198" cy="241638"/>
          </a:xfrm>
          <a:prstGeom prst="rect">
            <a:avLst/>
          </a:prstGeom>
        </p:spPr>
      </p:pic>
      <p:pic>
        <p:nvPicPr>
          <p:cNvPr id="386" name="Picture 385">
            <a:extLst>
              <a:ext uri="{FF2B5EF4-FFF2-40B4-BE49-F238E27FC236}">
                <a16:creationId xmlns:a16="http://schemas.microsoft.com/office/drawing/2014/main" id="{7A09D4BF-704E-0A48-B82C-338E045E72B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126223" y="4526987"/>
            <a:ext cx="192198" cy="241638"/>
          </a:xfrm>
          <a:prstGeom prst="rect">
            <a:avLst/>
          </a:prstGeom>
        </p:spPr>
      </p:pic>
      <p:pic>
        <p:nvPicPr>
          <p:cNvPr id="387" name="Picture 386">
            <a:extLst>
              <a:ext uri="{FF2B5EF4-FFF2-40B4-BE49-F238E27FC236}">
                <a16:creationId xmlns:a16="http://schemas.microsoft.com/office/drawing/2014/main" id="{14D2660D-64CD-A54A-B6B3-01A01D168E9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666193" y="4534420"/>
            <a:ext cx="192198" cy="241638"/>
          </a:xfrm>
          <a:prstGeom prst="rect">
            <a:avLst/>
          </a:prstGeom>
        </p:spPr>
      </p:pic>
      <p:pic>
        <p:nvPicPr>
          <p:cNvPr id="388" name="Picture 387">
            <a:extLst>
              <a:ext uri="{FF2B5EF4-FFF2-40B4-BE49-F238E27FC236}">
                <a16:creationId xmlns:a16="http://schemas.microsoft.com/office/drawing/2014/main" id="{3DA438D8-E4A5-4A49-97B5-2996C6E2917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511392" y="3707185"/>
            <a:ext cx="192198" cy="241638"/>
          </a:xfrm>
          <a:prstGeom prst="rect">
            <a:avLst/>
          </a:prstGeom>
        </p:spPr>
      </p:pic>
      <p:pic>
        <p:nvPicPr>
          <p:cNvPr id="389" name="Picture 388">
            <a:extLst>
              <a:ext uri="{FF2B5EF4-FFF2-40B4-BE49-F238E27FC236}">
                <a16:creationId xmlns:a16="http://schemas.microsoft.com/office/drawing/2014/main" id="{7FBF8BEF-1CD8-3B43-B59B-CFB801AD045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051362" y="3714618"/>
            <a:ext cx="192198" cy="241638"/>
          </a:xfrm>
          <a:prstGeom prst="rect">
            <a:avLst/>
          </a:prstGeom>
        </p:spPr>
      </p:pic>
      <p:pic>
        <p:nvPicPr>
          <p:cNvPr id="390" name="Picture 389">
            <a:extLst>
              <a:ext uri="{FF2B5EF4-FFF2-40B4-BE49-F238E27FC236}">
                <a16:creationId xmlns:a16="http://schemas.microsoft.com/office/drawing/2014/main" id="{75C1FF94-225C-AD49-B854-B10D57DFA65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428969" y="4409968"/>
            <a:ext cx="192198" cy="241638"/>
          </a:xfrm>
          <a:prstGeom prst="rect">
            <a:avLst/>
          </a:prstGeom>
        </p:spPr>
      </p:pic>
      <p:pic>
        <p:nvPicPr>
          <p:cNvPr id="391" name="Picture 390">
            <a:extLst>
              <a:ext uri="{FF2B5EF4-FFF2-40B4-BE49-F238E27FC236}">
                <a16:creationId xmlns:a16="http://schemas.microsoft.com/office/drawing/2014/main" id="{F5FABD00-9843-484F-BD93-E70DF439E65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968939" y="4417401"/>
            <a:ext cx="192198" cy="241638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4E27D48-83B3-8F41-8361-5CB7EC11CA65}"/>
              </a:ext>
            </a:extLst>
          </p:cNvPr>
          <p:cNvSpPr/>
          <p:nvPr/>
        </p:nvSpPr>
        <p:spPr>
          <a:xfrm>
            <a:off x="1749113" y="1594452"/>
            <a:ext cx="8196865" cy="49398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393" name="Picture 392">
            <a:extLst>
              <a:ext uri="{FF2B5EF4-FFF2-40B4-BE49-F238E27FC236}">
                <a16:creationId xmlns:a16="http://schemas.microsoft.com/office/drawing/2014/main" id="{186EBE2C-A05D-6847-BAF5-AAD227A00BA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23180" y="3091234"/>
            <a:ext cx="539970" cy="625958"/>
          </a:xfrm>
          <a:prstGeom prst="rect">
            <a:avLst/>
          </a:prstGeom>
        </p:spPr>
      </p:pic>
      <p:pic>
        <p:nvPicPr>
          <p:cNvPr id="394" name="Picture 393">
            <a:extLst>
              <a:ext uri="{FF2B5EF4-FFF2-40B4-BE49-F238E27FC236}">
                <a16:creationId xmlns:a16="http://schemas.microsoft.com/office/drawing/2014/main" id="{86CCEE72-BA28-EC49-9E08-DC484008F219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219895" y="3939127"/>
            <a:ext cx="539970" cy="625958"/>
          </a:xfrm>
          <a:prstGeom prst="rect">
            <a:avLst/>
          </a:prstGeom>
        </p:spPr>
      </p:pic>
      <p:pic>
        <p:nvPicPr>
          <p:cNvPr id="395" name="Picture 394">
            <a:extLst>
              <a:ext uri="{FF2B5EF4-FFF2-40B4-BE49-F238E27FC236}">
                <a16:creationId xmlns:a16="http://schemas.microsoft.com/office/drawing/2014/main" id="{B11EFF7B-9D22-CD40-9747-F3B064CF4EBC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219895" y="4764515"/>
            <a:ext cx="524641" cy="488281"/>
          </a:xfrm>
          <a:prstGeom prst="rect">
            <a:avLst/>
          </a:prstGeom>
        </p:spPr>
      </p:pic>
      <p:pic>
        <p:nvPicPr>
          <p:cNvPr id="396" name="Picture 395">
            <a:extLst>
              <a:ext uri="{FF2B5EF4-FFF2-40B4-BE49-F238E27FC236}">
                <a16:creationId xmlns:a16="http://schemas.microsoft.com/office/drawing/2014/main" id="{D07F14C8-53EC-F04B-BEB1-01AB8B75B57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21381" y="2433523"/>
            <a:ext cx="539970" cy="48828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E5ACAA-A3B7-8546-B5EB-7561645AFB85}"/>
              </a:ext>
            </a:extLst>
          </p:cNvPr>
          <p:cNvSpPr/>
          <p:nvPr/>
        </p:nvSpPr>
        <p:spPr>
          <a:xfrm>
            <a:off x="3871310" y="3228470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10%</a:t>
            </a:r>
            <a:endParaRPr lang="en-US" dirty="0"/>
          </a:p>
        </p:txBody>
      </p:sp>
      <p:sp>
        <p:nvSpPr>
          <p:cNvPr id="397" name="Rectangle 396">
            <a:extLst>
              <a:ext uri="{FF2B5EF4-FFF2-40B4-BE49-F238E27FC236}">
                <a16:creationId xmlns:a16="http://schemas.microsoft.com/office/drawing/2014/main" id="{7E341799-DD5E-E845-A820-FCD4A401D396}"/>
              </a:ext>
            </a:extLst>
          </p:cNvPr>
          <p:cNvSpPr/>
          <p:nvPr/>
        </p:nvSpPr>
        <p:spPr>
          <a:xfrm>
            <a:off x="3832246" y="2522133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80%</a:t>
            </a:r>
            <a:endParaRPr lang="en-US" dirty="0"/>
          </a:p>
        </p:txBody>
      </p:sp>
      <p:sp>
        <p:nvSpPr>
          <p:cNvPr id="398" name="Rectangle 397">
            <a:extLst>
              <a:ext uri="{FF2B5EF4-FFF2-40B4-BE49-F238E27FC236}">
                <a16:creationId xmlns:a16="http://schemas.microsoft.com/office/drawing/2014/main" id="{61CD0B6F-6D07-F04F-B8B2-52D96A67F12C}"/>
              </a:ext>
            </a:extLst>
          </p:cNvPr>
          <p:cNvSpPr/>
          <p:nvPr/>
        </p:nvSpPr>
        <p:spPr>
          <a:xfrm>
            <a:off x="3815809" y="4084296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5%</a:t>
            </a:r>
            <a:endParaRPr lang="en-US" dirty="0"/>
          </a:p>
        </p:txBody>
      </p:sp>
      <p:sp>
        <p:nvSpPr>
          <p:cNvPr id="399" name="Rectangle 398">
            <a:extLst>
              <a:ext uri="{FF2B5EF4-FFF2-40B4-BE49-F238E27FC236}">
                <a16:creationId xmlns:a16="http://schemas.microsoft.com/office/drawing/2014/main" id="{B81AF5A7-E009-7A4E-B147-3F17DD29B798}"/>
              </a:ext>
            </a:extLst>
          </p:cNvPr>
          <p:cNvSpPr/>
          <p:nvPr/>
        </p:nvSpPr>
        <p:spPr>
          <a:xfrm>
            <a:off x="3789820" y="4844965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3%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0E585A-46CF-AD4F-8B3F-5E11DD387A94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192178" y="5524978"/>
            <a:ext cx="470650" cy="389093"/>
          </a:xfrm>
          <a:prstGeom prst="rect">
            <a:avLst/>
          </a:prstGeom>
        </p:spPr>
      </p:pic>
      <p:sp>
        <p:nvSpPr>
          <p:cNvPr id="400" name="Rectangle 399">
            <a:extLst>
              <a:ext uri="{FF2B5EF4-FFF2-40B4-BE49-F238E27FC236}">
                <a16:creationId xmlns:a16="http://schemas.microsoft.com/office/drawing/2014/main" id="{C006446E-6489-F34C-8D1D-ADEBD48D7082}"/>
              </a:ext>
            </a:extLst>
          </p:cNvPr>
          <p:cNvSpPr/>
          <p:nvPr/>
        </p:nvSpPr>
        <p:spPr>
          <a:xfrm>
            <a:off x="3753108" y="5536580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2%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7402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1943718" y="250070"/>
            <a:ext cx="9417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4: Actor-model burgers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8B630C0-CC35-3645-8744-EA2AC3D166A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923222" y="2300449"/>
            <a:ext cx="683174" cy="5360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32BC11-E9EE-F247-AE69-02966F5C38C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929236" y="2300450"/>
            <a:ext cx="683174" cy="5360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25BBE4-F6D3-3E44-A03A-263A5A67EF6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791844" y="3193626"/>
            <a:ext cx="683174" cy="5360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7863A4-7B97-7745-88EE-749CC786DB9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929236" y="3112373"/>
            <a:ext cx="683174" cy="5360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DF370D-DEDC-7D42-91DE-899FE823CC3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935250" y="2300450"/>
            <a:ext cx="683174" cy="5360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BC9A26-BC84-674D-AE61-A949C895CAF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803872" y="3193626"/>
            <a:ext cx="683174" cy="5360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9C3AA7-02F0-1D4F-B28E-70BA29EFB8E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809886" y="2300449"/>
            <a:ext cx="683174" cy="5360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F6D690C-64CD-3543-821B-8EDAF4BA409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678508" y="3160986"/>
            <a:ext cx="683174" cy="5360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6EB3F36-F83D-8B4C-9AEB-E62D37D5FE1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6298" y="1995130"/>
            <a:ext cx="192198" cy="2416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AB24A53-4CB3-9140-A1F7-12EE008E288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16268" y="2002563"/>
            <a:ext cx="192198" cy="2416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1ACA0B5-BAAA-D043-B5D9-A9D25081775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79252" y="4931800"/>
            <a:ext cx="192198" cy="3097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F942427-13C2-E84C-BED9-3FA064BEC9E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43645" y="4924367"/>
            <a:ext cx="192198" cy="30977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804A395-5BC2-DC4D-9948-E9B827D21D9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93875" y="2697913"/>
            <a:ext cx="192198" cy="24163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C878E54-0039-0C4F-BE41-E2E60758556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3845" y="2705346"/>
            <a:ext cx="192198" cy="24163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C68DD84-B1C3-4345-90D9-96E3BCB8758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647552" y="2002563"/>
            <a:ext cx="192198" cy="24163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DF21BF6-3F20-9846-93DD-28E62001A32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187522" y="2009996"/>
            <a:ext cx="192198" cy="24163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0B974C6-D166-B649-8807-4CAC96B413E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450506" y="4939233"/>
            <a:ext cx="192198" cy="30977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5BC22B2-C4D3-E84D-A9B8-474EBB76160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014899" y="4931800"/>
            <a:ext cx="192198" cy="30977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1554E15-35C5-8641-8A6C-06B7AE90783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565129" y="2705346"/>
            <a:ext cx="192198" cy="24163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BAF2363-EFCA-4445-9DCF-C1A1A159B2E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105099" y="2712779"/>
            <a:ext cx="192198" cy="24163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406ED48-709F-9D45-80C1-FDFC4B96D51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918567" y="1982361"/>
            <a:ext cx="192198" cy="24163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9198AD1-45F6-BF42-9AFA-E0D0369E63F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458537" y="1989794"/>
            <a:ext cx="192198" cy="24163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54B34FC-5A22-4746-AA1B-FC87F2E856E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721521" y="4919031"/>
            <a:ext cx="192198" cy="30977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B3B3726-A7BD-124C-9E55-4D1631041D1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85914" y="4911598"/>
            <a:ext cx="192198" cy="30977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7312028-7968-1148-B8D9-F5BA2EC4501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836144" y="2685144"/>
            <a:ext cx="192198" cy="24163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B5410CC-6162-F747-87B6-F0F5B13F4AA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376114" y="2692577"/>
            <a:ext cx="192198" cy="24163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E3A2584-6733-A248-B537-1D1A52B6222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149626" y="1965018"/>
            <a:ext cx="192198" cy="24163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682356DE-2E8B-5041-AADF-F23C64A5533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689596" y="1972451"/>
            <a:ext cx="192198" cy="24163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C439400-66CB-084B-A67A-437F1BE0C62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952580" y="4901688"/>
            <a:ext cx="192198" cy="30977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2003006-B453-B14A-9283-415295232FC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516973" y="4894255"/>
            <a:ext cx="192198" cy="30977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273243EE-4557-3646-A53D-CB71BA9D840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067203" y="2667801"/>
            <a:ext cx="192198" cy="24163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CD38DCD-A291-4040-B99D-54A9F462235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607173" y="2675234"/>
            <a:ext cx="192198" cy="24163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D30789BD-F7A6-D84B-A9FB-18E80124D88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452372" y="1847999"/>
            <a:ext cx="192198" cy="24163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ECF0DC2-16F8-9C4F-80E1-0391985FE3F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92342" y="1855432"/>
            <a:ext cx="192198" cy="241638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B367E97-1F2D-6A47-B60C-2C0C616D210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255326" y="4784669"/>
            <a:ext cx="192198" cy="30977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07E56BA-5D26-A345-B1E3-1E95771AE60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819719" y="4777236"/>
            <a:ext cx="192198" cy="30977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8924707-2710-D344-AA4E-A57DD6B5B81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69949" y="2550782"/>
            <a:ext cx="192198" cy="24163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DC3E435-FAB5-2345-9AB7-5D1B9EB8256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09919" y="2558215"/>
            <a:ext cx="192198" cy="241638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D2763539-5F83-5045-AB32-F27303E3959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609059" y="957956"/>
            <a:ext cx="4316248" cy="4672724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5358DF82-F5BD-0B4B-89F2-59D15E63C87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4" y="3429026"/>
            <a:ext cx="192198" cy="241638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00472D-F7AE-D844-BD7B-A34B6DE13DB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2364" y="3436459"/>
            <a:ext cx="192198" cy="241638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355616A0-9986-D945-9850-5839E2A188F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09971" y="4131809"/>
            <a:ext cx="192198" cy="241638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EB7B81EF-D2B3-804A-9E86-5EBC121C989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49941" y="4139242"/>
            <a:ext cx="192198" cy="241638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5B84CE83-C738-E840-850F-6B0F3984F36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563648" y="3436459"/>
            <a:ext cx="192198" cy="241638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CF01243C-8EA4-E440-8D99-8E42F7F8EC7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103618" y="3443892"/>
            <a:ext cx="192198" cy="241638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D7E4E5EC-4ADB-A744-936F-5DCDB037EEF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81225" y="4139242"/>
            <a:ext cx="192198" cy="241638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9FBB3336-7679-2A4A-A927-875DA4ED55A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021195" y="4146675"/>
            <a:ext cx="192198" cy="241638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8105592B-0D25-2F4A-90B3-8C72F3DEFDF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834663" y="3416257"/>
            <a:ext cx="192198" cy="241638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8E2D1522-91F2-3C47-8CD8-6335658CE9A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374633" y="3423690"/>
            <a:ext cx="192198" cy="241638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0EACE8EE-2483-B341-83DB-6A2F9390ACA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752240" y="4119040"/>
            <a:ext cx="192198" cy="241638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A21980B7-6209-1F4B-9DAD-44214F03265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92210" y="4126473"/>
            <a:ext cx="192198" cy="241638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E146991C-C8CA-3B4A-8686-645D76F4745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065722" y="3398914"/>
            <a:ext cx="192198" cy="241638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2BC8E559-FD19-4B43-A1E8-93CFE6394A2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605692" y="3406347"/>
            <a:ext cx="192198" cy="241638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AC5A5C72-6D07-574B-B17A-6FE927CFAA2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983299" y="4101697"/>
            <a:ext cx="192198" cy="241638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3181A8BF-39D2-BD4E-8418-1F1ADEB40A6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523269" y="4109130"/>
            <a:ext cx="192198" cy="241638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7F47CFF3-6D51-8046-BE7A-AD49B3B9C44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68468" y="3281895"/>
            <a:ext cx="192198" cy="241638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4A90C6A3-7239-2040-8865-448BCE3B9FF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08438" y="3289328"/>
            <a:ext cx="192198" cy="241638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B4972746-9804-844A-8E74-B6B7B84110A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286045" y="3984678"/>
            <a:ext cx="192198" cy="241638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7375EAF6-280F-1D45-942C-3308C278C9B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826015" y="3992111"/>
            <a:ext cx="192198" cy="241638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F0CBA676-8DF6-F647-A206-BC48DFFE7B5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6296" y="2002241"/>
            <a:ext cx="192198" cy="241638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144AC0D7-3B9C-614D-B2A4-B2B7B2479F8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76266" y="2009674"/>
            <a:ext cx="192198" cy="241638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A3DD09B-266F-904B-8E0B-31A2DC550A2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9250" y="4938911"/>
            <a:ext cx="192198" cy="309771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8AE5DE72-CE13-CC48-B469-E1686860217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103643" y="4931478"/>
            <a:ext cx="192198" cy="309771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BBFC1DE9-9DD5-C54C-BAF0-A35455D3B07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53873" y="2705024"/>
            <a:ext cx="192198" cy="241638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1D2B3195-6E5C-9F42-B124-4D8511E6CBF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93843" y="2712457"/>
            <a:ext cx="192198" cy="241638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B0527F2D-0282-9E48-AE18-DCCD5A999CE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907550" y="2009674"/>
            <a:ext cx="192198" cy="241638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017140DF-ED66-7843-8550-EA796D70ED7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447520" y="2017107"/>
            <a:ext cx="192198" cy="241638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A901303F-5683-8548-A189-6C9F61363F1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710504" y="4946344"/>
            <a:ext cx="192198" cy="309771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951E674E-05E5-9E44-8782-0D2D94BBAE5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274897" y="4938911"/>
            <a:ext cx="192198" cy="309771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90FCD7A2-8998-1243-BB96-A5C49582E8D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825127" y="2712457"/>
            <a:ext cx="192198" cy="241638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DDAB6877-9B2E-4E46-B8A7-9FEAFC9B0B8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365097" y="2719890"/>
            <a:ext cx="192198" cy="241638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646C725E-AB15-1544-9D18-AA485BBB9C6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178565" y="1989472"/>
            <a:ext cx="192198" cy="241638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583B4969-F0DC-CF42-938D-5AC71034DF3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718535" y="1996905"/>
            <a:ext cx="192198" cy="241638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F96A1E74-16BE-4845-B97B-461C62C7B79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981519" y="4926142"/>
            <a:ext cx="192198" cy="309771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0A00AD2D-1817-4748-9ABF-468284D5FB4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545912" y="4918709"/>
            <a:ext cx="192198" cy="309771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EDF8FDD2-A871-D64D-B864-772384B3171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096142" y="2692255"/>
            <a:ext cx="192198" cy="241638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D48DE127-1A19-C54C-B2E3-3909B0C6034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636112" y="2699688"/>
            <a:ext cx="192198" cy="241638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1DF01F0F-D391-5049-B9E3-D89548D245D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409624" y="1972129"/>
            <a:ext cx="192198" cy="241638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87F875F4-2B99-0444-8E62-5CB764A4810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949594" y="1979562"/>
            <a:ext cx="192198" cy="241638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0082367C-84F1-7047-A10E-E05985A376A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212578" y="4908799"/>
            <a:ext cx="192198" cy="309771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CB262906-E3A4-074F-B465-30778B94C21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776971" y="4901366"/>
            <a:ext cx="192198" cy="309771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E8D5F59E-F56E-4840-B95B-F2DA606028B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327201" y="2674912"/>
            <a:ext cx="192198" cy="241638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A7CFCCE0-D6FC-F041-A097-36A4873E3DB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867171" y="2682345"/>
            <a:ext cx="192198" cy="241638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B8DE43DB-9CA5-BD46-8F7E-B6EDCA08CE2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712370" y="1855110"/>
            <a:ext cx="192198" cy="241638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4D1F9C97-2F20-6C4C-86E4-1C919413368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252340" y="1862543"/>
            <a:ext cx="192198" cy="241638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8ADFD96B-4F55-2342-8997-CB5E3FA1E43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515324" y="4791780"/>
            <a:ext cx="192198" cy="309771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7F23646B-23B0-7C40-81DB-3F5894FFAAE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79717" y="4784347"/>
            <a:ext cx="192198" cy="309771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1C7B67A4-B630-324F-80BA-7F6A40348A5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629947" y="2557893"/>
            <a:ext cx="192198" cy="241638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83840944-22AF-8D4A-B199-FD128F437EB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169917" y="2565326"/>
            <a:ext cx="192198" cy="241638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F44E491D-BCF0-5F47-9D0E-D08199D0AC4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52392" y="3436137"/>
            <a:ext cx="192198" cy="241638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00E84047-A744-7445-89EC-D603A5E42E0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92362" y="3443570"/>
            <a:ext cx="192198" cy="241638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AFCA729C-BED9-7141-A8CF-50E845B7FF8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69969" y="4138920"/>
            <a:ext cx="192198" cy="241638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FC90F533-1075-E744-A7AB-DFB4D67F0B4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09939" y="4146353"/>
            <a:ext cx="192198" cy="241638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764C5832-18C1-1248-9B8B-C74BFC21807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823646" y="3443570"/>
            <a:ext cx="192198" cy="241638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CE118AA3-A78C-1541-B342-C53811D78BA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363616" y="3451003"/>
            <a:ext cx="192198" cy="241638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EB698BFE-B055-034D-BAE3-BDBA890CF01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741223" y="4146353"/>
            <a:ext cx="192198" cy="241638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BB574EC8-410B-2E43-B49F-59068B322EB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281193" y="4153786"/>
            <a:ext cx="192198" cy="241638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1C7F7E88-1CF9-774C-935E-6898B8C65B9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094661" y="3423368"/>
            <a:ext cx="192198" cy="241638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BCC8C430-DA5C-144B-8080-62865515117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634631" y="3430801"/>
            <a:ext cx="192198" cy="241638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6317A98A-723B-DA41-B115-18859652246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012238" y="4126151"/>
            <a:ext cx="192198" cy="241638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CEB6A07C-836F-2B4E-BD99-EE9B3D06419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552208" y="4133584"/>
            <a:ext cx="192198" cy="241638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D3CB2816-1751-3D40-A915-4F3FAE5397D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325720" y="3406025"/>
            <a:ext cx="192198" cy="241638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16E024C8-3E66-EF4C-A47F-90D82AD0D0D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865690" y="3413458"/>
            <a:ext cx="192198" cy="241638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86974591-836C-3E43-ACE3-D593A0F66BC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243297" y="4108808"/>
            <a:ext cx="192198" cy="241638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0C353090-BED8-3F48-9E32-9F07A75D3A6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83267" y="4116241"/>
            <a:ext cx="192198" cy="241638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40D4D53C-B93E-0640-BD9A-2DA76DEF29E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628466" y="3289006"/>
            <a:ext cx="192198" cy="241638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DEC65645-BDA0-D44F-AA9C-074ED41CE0E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168436" y="3296439"/>
            <a:ext cx="192198" cy="241638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41A669BD-8254-EC49-A36F-0D40244097B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546043" y="3991789"/>
            <a:ext cx="192198" cy="241638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B7C0E021-3B29-9C49-8796-4753AD6A87E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86013" y="3999222"/>
            <a:ext cx="192198" cy="241638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6A2204A7-21EE-DC42-AD9B-0507C843302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17604" y="2009674"/>
            <a:ext cx="192198" cy="241638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D22A32A0-3631-C348-ADBB-77349DC6791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957574" y="2017107"/>
            <a:ext cx="192198" cy="241638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37981250-0FA6-6045-B14D-1AB71FC08A0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220558" y="4946344"/>
            <a:ext cx="192198" cy="309771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C5903499-0DD0-F442-B323-0BE18C536D3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784951" y="4938911"/>
            <a:ext cx="192198" cy="309771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3583D211-9E58-874F-B03E-869F09773AA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35181" y="2712457"/>
            <a:ext cx="192198" cy="241638"/>
          </a:xfrm>
          <a:prstGeom prst="rect">
            <a:avLst/>
          </a:prstGeom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5B1F751E-E15F-2844-97C2-78AE4FC8E7D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875151" y="2719890"/>
            <a:ext cx="192198" cy="241638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F392F7B3-032E-BD49-AEF9-6B22068EF8A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588858" y="2017107"/>
            <a:ext cx="192198" cy="241638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1EB88162-5D33-0B44-AA4C-F07EBEB943E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128828" y="2024540"/>
            <a:ext cx="192198" cy="241638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57C62B3F-5C96-5C44-BE63-4DC9570F1F4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391812" y="4953777"/>
            <a:ext cx="192198" cy="309771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AADCA6D2-CB59-714A-A158-A594A098233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956205" y="4946344"/>
            <a:ext cx="192198" cy="309771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736CDBFA-E669-4647-9CC3-88B579BA8F2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506435" y="2719890"/>
            <a:ext cx="192198" cy="241638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CCFE6299-FBCE-6541-91BE-B2A2C262783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046405" y="2727323"/>
            <a:ext cx="192198" cy="241638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C332985B-90E5-884F-A469-E96BF048C18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859873" y="1996905"/>
            <a:ext cx="192198" cy="241638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0C002EE1-9E14-0448-BD0E-81C7780CE59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399843" y="2004338"/>
            <a:ext cx="192198" cy="241638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D1DDDDB2-B402-5B40-82E8-3FE2E25ED6B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662827" y="4933575"/>
            <a:ext cx="192198" cy="309771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651350E0-C42E-7949-9491-16580890CFF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227220" y="4926142"/>
            <a:ext cx="192198" cy="309771"/>
          </a:xfrm>
          <a:prstGeom prst="rect">
            <a:avLst/>
          </a:prstGeom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24BAB584-20AF-4F41-9F51-2330EFF985C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777450" y="2699688"/>
            <a:ext cx="192198" cy="241638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6155D896-94AB-8C48-8AD1-F8391E05DEF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317420" y="2707121"/>
            <a:ext cx="192198" cy="241638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92C25423-612C-9143-86E4-EC042C99961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090932" y="1979562"/>
            <a:ext cx="192198" cy="241638"/>
          </a:xfrm>
          <a:prstGeom prst="rect">
            <a:avLst/>
          </a:prstGeom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83CD253D-AD6E-8C46-9E3E-02AB04735B0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630902" y="1986995"/>
            <a:ext cx="192198" cy="241638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5F5EA324-EB03-3242-BC23-E4A610DFB37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893886" y="4916232"/>
            <a:ext cx="192198" cy="309771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AD9392D8-780B-0D4D-B7DA-43251EF7181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458279" y="4908799"/>
            <a:ext cx="192198" cy="309771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78D65FBA-06E1-374A-9818-220CEA32787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008509" y="2682345"/>
            <a:ext cx="192198" cy="241638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C6A172A5-DBF7-C84B-B07A-C7A3B3DAF09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548479" y="2689778"/>
            <a:ext cx="192198" cy="241638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29CB4EAE-46E6-7A4B-8D4D-9959A9F77AD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393678" y="1862543"/>
            <a:ext cx="192198" cy="241638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5107B4EF-B696-5B49-B4C5-7B020B0C699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933648" y="1869976"/>
            <a:ext cx="192198" cy="241638"/>
          </a:xfrm>
          <a:prstGeom prst="rect">
            <a:avLst/>
          </a:prstGeom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359293F1-8DBD-AF43-9554-78ED265674F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196632" y="4799213"/>
            <a:ext cx="192198" cy="309771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2CA4699F-C45F-814B-A58C-84795A37736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761025" y="4791780"/>
            <a:ext cx="192198" cy="309771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441B3349-782B-AB49-8EAA-6DE2F425C54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311255" y="2565326"/>
            <a:ext cx="192198" cy="241638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B062332C-8413-F84D-9C69-0B55A932A05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851225" y="2572759"/>
            <a:ext cx="192198" cy="241638"/>
          </a:xfrm>
          <a:prstGeom prst="rect">
            <a:avLst/>
          </a:prstGeom>
        </p:spPr>
      </p:pic>
      <p:pic>
        <p:nvPicPr>
          <p:cNvPr id="172" name="Picture 171">
            <a:extLst>
              <a:ext uri="{FF2B5EF4-FFF2-40B4-BE49-F238E27FC236}">
                <a16:creationId xmlns:a16="http://schemas.microsoft.com/office/drawing/2014/main" id="{312EF160-2319-104E-83A4-427701F7E6F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33700" y="3443570"/>
            <a:ext cx="192198" cy="241638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E2B26BC9-56AB-5148-BD02-DC18AC9E4D9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873670" y="3451003"/>
            <a:ext cx="192198" cy="241638"/>
          </a:xfrm>
          <a:prstGeom prst="rect">
            <a:avLst/>
          </a:prstGeom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2D07DA4B-5DD9-D445-A1F2-270EDAF3D5A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51277" y="4146353"/>
            <a:ext cx="192198" cy="241638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D2F54E02-D490-BF45-AFD0-193A5172045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791247" y="4153786"/>
            <a:ext cx="192198" cy="241638"/>
          </a:xfrm>
          <a:prstGeom prst="rect">
            <a:avLst/>
          </a:prstGeom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4214501E-B912-ED4C-808A-95F2524F078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504954" y="3451003"/>
            <a:ext cx="192198" cy="241638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108667F2-E9A6-AC45-98A0-11570AF75A0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044924" y="3458436"/>
            <a:ext cx="192198" cy="241638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2A65F43D-D897-5F46-B466-70AFFBB79B6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422531" y="4153786"/>
            <a:ext cx="192198" cy="241638"/>
          </a:xfrm>
          <a:prstGeom prst="rect">
            <a:avLst/>
          </a:prstGeom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93D3FC70-0F05-1A40-8384-24B5363216E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962501" y="4161219"/>
            <a:ext cx="192198" cy="241638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117DCBD5-F297-D649-9F41-F9293746C78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775969" y="3430801"/>
            <a:ext cx="192198" cy="241638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46B5B653-178A-D74F-A601-DC3B6A72978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315939" y="3438234"/>
            <a:ext cx="192198" cy="241638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3C31C37F-160F-9A4A-BBC5-973A05CED3B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693546" y="4133584"/>
            <a:ext cx="192198" cy="241638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98C10E8D-2E2B-434B-A536-30085BDF1FB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233516" y="4141017"/>
            <a:ext cx="192198" cy="241638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FDAED45A-3A26-2B47-A52D-B9E7DF26C02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007028" y="3413458"/>
            <a:ext cx="192198" cy="241638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1DE42736-65F1-864B-8F5D-3C666693E09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546998" y="3420891"/>
            <a:ext cx="192198" cy="241638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C7DFCB5B-EDFA-4B44-B295-511D039C0DB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924605" y="4116241"/>
            <a:ext cx="192198" cy="241638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E0C8AE88-DF7F-E548-978A-F108BCB9E84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464575" y="4123674"/>
            <a:ext cx="192198" cy="241638"/>
          </a:xfrm>
          <a:prstGeom prst="rect">
            <a:avLst/>
          </a:prstGeom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A452F80D-E9CE-8940-9319-2AB30DE7EFD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309774" y="3296439"/>
            <a:ext cx="192198" cy="241638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E7F88F57-1C5F-7647-9DCE-88EF95CB907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849744" y="3303872"/>
            <a:ext cx="192198" cy="241638"/>
          </a:xfrm>
          <a:prstGeom prst="rect">
            <a:avLst/>
          </a:prstGeom>
        </p:spPr>
      </p:pic>
      <p:pic>
        <p:nvPicPr>
          <p:cNvPr id="190" name="Picture 189">
            <a:extLst>
              <a:ext uri="{FF2B5EF4-FFF2-40B4-BE49-F238E27FC236}">
                <a16:creationId xmlns:a16="http://schemas.microsoft.com/office/drawing/2014/main" id="{3059F1C3-EB4B-C542-9F69-ABB3B1886BA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227351" y="3999222"/>
            <a:ext cx="192198" cy="241638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B182040B-6F48-AD48-B025-35F8B3B7700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767321" y="4006655"/>
            <a:ext cx="192198" cy="241638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A9217D59-C704-0841-8DE8-EB6AB7075FD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77916" y="2405876"/>
            <a:ext cx="192198" cy="241638"/>
          </a:xfrm>
          <a:prstGeom prst="rect">
            <a:avLst/>
          </a:prstGeom>
        </p:spPr>
      </p:pic>
      <p:pic>
        <p:nvPicPr>
          <p:cNvPr id="243" name="Picture 242">
            <a:extLst>
              <a:ext uri="{FF2B5EF4-FFF2-40B4-BE49-F238E27FC236}">
                <a16:creationId xmlns:a16="http://schemas.microsoft.com/office/drawing/2014/main" id="{0837B22A-3712-C248-863B-B1CBD026139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17886" y="2413309"/>
            <a:ext cx="192198" cy="241638"/>
          </a:xfrm>
          <a:prstGeom prst="rect">
            <a:avLst/>
          </a:prstGeom>
        </p:spPr>
      </p:pic>
      <p:pic>
        <p:nvPicPr>
          <p:cNvPr id="244" name="Picture 243">
            <a:extLst>
              <a:ext uri="{FF2B5EF4-FFF2-40B4-BE49-F238E27FC236}">
                <a16:creationId xmlns:a16="http://schemas.microsoft.com/office/drawing/2014/main" id="{3B97E889-8627-0547-B3C6-B9D797897F4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80870" y="5342546"/>
            <a:ext cx="192198" cy="309771"/>
          </a:xfrm>
          <a:prstGeom prst="rect">
            <a:avLst/>
          </a:prstGeom>
        </p:spPr>
      </p:pic>
      <p:pic>
        <p:nvPicPr>
          <p:cNvPr id="245" name="Picture 244">
            <a:extLst>
              <a:ext uri="{FF2B5EF4-FFF2-40B4-BE49-F238E27FC236}">
                <a16:creationId xmlns:a16="http://schemas.microsoft.com/office/drawing/2014/main" id="{D57A876F-AD39-8A41-9F7F-2477BE8E464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63" y="5335113"/>
            <a:ext cx="192198" cy="309771"/>
          </a:xfrm>
          <a:prstGeom prst="rect">
            <a:avLst/>
          </a:prstGeom>
        </p:spPr>
      </p:pic>
      <p:pic>
        <p:nvPicPr>
          <p:cNvPr id="246" name="Picture 245">
            <a:extLst>
              <a:ext uri="{FF2B5EF4-FFF2-40B4-BE49-F238E27FC236}">
                <a16:creationId xmlns:a16="http://schemas.microsoft.com/office/drawing/2014/main" id="{4A5B2EB1-497F-2643-B527-6742F770478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5493" y="3108659"/>
            <a:ext cx="192198" cy="241638"/>
          </a:xfrm>
          <a:prstGeom prst="rect">
            <a:avLst/>
          </a:prstGeom>
        </p:spPr>
      </p:pic>
      <p:pic>
        <p:nvPicPr>
          <p:cNvPr id="247" name="Picture 246">
            <a:extLst>
              <a:ext uri="{FF2B5EF4-FFF2-40B4-BE49-F238E27FC236}">
                <a16:creationId xmlns:a16="http://schemas.microsoft.com/office/drawing/2014/main" id="{D0CCC6E1-664E-2B47-85AD-E4DFA5E82C6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35463" y="3116092"/>
            <a:ext cx="192198" cy="241638"/>
          </a:xfrm>
          <a:prstGeom prst="rect">
            <a:avLst/>
          </a:prstGeom>
        </p:spPr>
      </p:pic>
      <p:pic>
        <p:nvPicPr>
          <p:cNvPr id="248" name="Picture 247">
            <a:extLst>
              <a:ext uri="{FF2B5EF4-FFF2-40B4-BE49-F238E27FC236}">
                <a16:creationId xmlns:a16="http://schemas.microsoft.com/office/drawing/2014/main" id="{3FD3D003-C533-FB4F-9EF4-55E585B54CF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849170" y="2413309"/>
            <a:ext cx="192198" cy="241638"/>
          </a:xfrm>
          <a:prstGeom prst="rect">
            <a:avLst/>
          </a:prstGeom>
        </p:spPr>
      </p:pic>
      <p:pic>
        <p:nvPicPr>
          <p:cNvPr id="249" name="Picture 248">
            <a:extLst>
              <a:ext uri="{FF2B5EF4-FFF2-40B4-BE49-F238E27FC236}">
                <a16:creationId xmlns:a16="http://schemas.microsoft.com/office/drawing/2014/main" id="{07AC8ABB-62DF-6749-A9EB-C6233C1F9C4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389140" y="2420742"/>
            <a:ext cx="192198" cy="241638"/>
          </a:xfrm>
          <a:prstGeom prst="rect">
            <a:avLst/>
          </a:prstGeom>
        </p:spPr>
      </p:pic>
      <p:pic>
        <p:nvPicPr>
          <p:cNvPr id="250" name="Picture 249">
            <a:extLst>
              <a:ext uri="{FF2B5EF4-FFF2-40B4-BE49-F238E27FC236}">
                <a16:creationId xmlns:a16="http://schemas.microsoft.com/office/drawing/2014/main" id="{C8EE24EB-A5BD-E047-8486-3B4DDD52364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652124" y="5349979"/>
            <a:ext cx="192198" cy="309771"/>
          </a:xfrm>
          <a:prstGeom prst="rect">
            <a:avLst/>
          </a:prstGeom>
        </p:spPr>
      </p:pic>
      <p:pic>
        <p:nvPicPr>
          <p:cNvPr id="251" name="Picture 250">
            <a:extLst>
              <a:ext uri="{FF2B5EF4-FFF2-40B4-BE49-F238E27FC236}">
                <a16:creationId xmlns:a16="http://schemas.microsoft.com/office/drawing/2014/main" id="{7300FDB4-6E70-F44B-B651-C08369378CE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216517" y="5342546"/>
            <a:ext cx="192198" cy="309771"/>
          </a:xfrm>
          <a:prstGeom prst="rect">
            <a:avLst/>
          </a:prstGeom>
        </p:spPr>
      </p:pic>
      <p:pic>
        <p:nvPicPr>
          <p:cNvPr id="252" name="Picture 251">
            <a:extLst>
              <a:ext uri="{FF2B5EF4-FFF2-40B4-BE49-F238E27FC236}">
                <a16:creationId xmlns:a16="http://schemas.microsoft.com/office/drawing/2014/main" id="{5E292DD0-E8D1-5949-8177-C43F774EA27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766747" y="3116092"/>
            <a:ext cx="192198" cy="241638"/>
          </a:xfrm>
          <a:prstGeom prst="rect">
            <a:avLst/>
          </a:prstGeom>
        </p:spPr>
      </p:pic>
      <p:pic>
        <p:nvPicPr>
          <p:cNvPr id="253" name="Picture 252">
            <a:extLst>
              <a:ext uri="{FF2B5EF4-FFF2-40B4-BE49-F238E27FC236}">
                <a16:creationId xmlns:a16="http://schemas.microsoft.com/office/drawing/2014/main" id="{B4D2CAF0-C56F-5C43-8575-6476D0D2C95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306717" y="3123525"/>
            <a:ext cx="192198" cy="241638"/>
          </a:xfrm>
          <a:prstGeom prst="rect">
            <a:avLst/>
          </a:prstGeom>
        </p:spPr>
      </p:pic>
      <p:pic>
        <p:nvPicPr>
          <p:cNvPr id="254" name="Picture 253">
            <a:extLst>
              <a:ext uri="{FF2B5EF4-FFF2-40B4-BE49-F238E27FC236}">
                <a16:creationId xmlns:a16="http://schemas.microsoft.com/office/drawing/2014/main" id="{1EBD39B2-1F87-C94D-B6A7-5A5C0B1E79A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120185" y="2393107"/>
            <a:ext cx="192198" cy="241638"/>
          </a:xfrm>
          <a:prstGeom prst="rect">
            <a:avLst/>
          </a:prstGeom>
        </p:spPr>
      </p:pic>
      <p:pic>
        <p:nvPicPr>
          <p:cNvPr id="255" name="Picture 254">
            <a:extLst>
              <a:ext uri="{FF2B5EF4-FFF2-40B4-BE49-F238E27FC236}">
                <a16:creationId xmlns:a16="http://schemas.microsoft.com/office/drawing/2014/main" id="{64CB213F-F952-5F44-AD07-60BF385717E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660155" y="2400540"/>
            <a:ext cx="192198" cy="241638"/>
          </a:xfrm>
          <a:prstGeom prst="rect">
            <a:avLst/>
          </a:prstGeom>
        </p:spPr>
      </p:pic>
      <p:pic>
        <p:nvPicPr>
          <p:cNvPr id="256" name="Picture 255">
            <a:extLst>
              <a:ext uri="{FF2B5EF4-FFF2-40B4-BE49-F238E27FC236}">
                <a16:creationId xmlns:a16="http://schemas.microsoft.com/office/drawing/2014/main" id="{1549646D-9992-9F4D-8300-3779A66A531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923139" y="5329777"/>
            <a:ext cx="192198" cy="309771"/>
          </a:xfrm>
          <a:prstGeom prst="rect">
            <a:avLst/>
          </a:prstGeom>
        </p:spPr>
      </p:pic>
      <p:pic>
        <p:nvPicPr>
          <p:cNvPr id="257" name="Picture 256">
            <a:extLst>
              <a:ext uri="{FF2B5EF4-FFF2-40B4-BE49-F238E27FC236}">
                <a16:creationId xmlns:a16="http://schemas.microsoft.com/office/drawing/2014/main" id="{A9600247-DE2E-D246-A8A1-ABCC175AF2C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487532" y="5322344"/>
            <a:ext cx="192198" cy="309771"/>
          </a:xfrm>
          <a:prstGeom prst="rect">
            <a:avLst/>
          </a:prstGeom>
        </p:spPr>
      </p:pic>
      <p:pic>
        <p:nvPicPr>
          <p:cNvPr id="258" name="Picture 257">
            <a:extLst>
              <a:ext uri="{FF2B5EF4-FFF2-40B4-BE49-F238E27FC236}">
                <a16:creationId xmlns:a16="http://schemas.microsoft.com/office/drawing/2014/main" id="{98411FC8-23C8-A449-8C05-6C48D684859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037762" y="3095890"/>
            <a:ext cx="192198" cy="241638"/>
          </a:xfrm>
          <a:prstGeom prst="rect">
            <a:avLst/>
          </a:prstGeom>
        </p:spPr>
      </p:pic>
      <p:pic>
        <p:nvPicPr>
          <p:cNvPr id="259" name="Picture 258">
            <a:extLst>
              <a:ext uri="{FF2B5EF4-FFF2-40B4-BE49-F238E27FC236}">
                <a16:creationId xmlns:a16="http://schemas.microsoft.com/office/drawing/2014/main" id="{E9720D76-51C1-BA46-B8BF-6A2970578CA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577732" y="3103323"/>
            <a:ext cx="192198" cy="241638"/>
          </a:xfrm>
          <a:prstGeom prst="rect">
            <a:avLst/>
          </a:prstGeom>
        </p:spPr>
      </p:pic>
      <p:pic>
        <p:nvPicPr>
          <p:cNvPr id="260" name="Picture 259">
            <a:extLst>
              <a:ext uri="{FF2B5EF4-FFF2-40B4-BE49-F238E27FC236}">
                <a16:creationId xmlns:a16="http://schemas.microsoft.com/office/drawing/2014/main" id="{B2EF085B-C2EA-C940-8ACE-1570426D637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351244" y="2375764"/>
            <a:ext cx="192198" cy="241638"/>
          </a:xfrm>
          <a:prstGeom prst="rect">
            <a:avLst/>
          </a:prstGeom>
        </p:spPr>
      </p:pic>
      <p:pic>
        <p:nvPicPr>
          <p:cNvPr id="261" name="Picture 260">
            <a:extLst>
              <a:ext uri="{FF2B5EF4-FFF2-40B4-BE49-F238E27FC236}">
                <a16:creationId xmlns:a16="http://schemas.microsoft.com/office/drawing/2014/main" id="{91D8EC24-61FA-684B-89B8-F8F62AE2FFA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891214" y="2383197"/>
            <a:ext cx="192198" cy="241638"/>
          </a:xfrm>
          <a:prstGeom prst="rect">
            <a:avLst/>
          </a:prstGeom>
        </p:spPr>
      </p:pic>
      <p:pic>
        <p:nvPicPr>
          <p:cNvPr id="262" name="Picture 261">
            <a:extLst>
              <a:ext uri="{FF2B5EF4-FFF2-40B4-BE49-F238E27FC236}">
                <a16:creationId xmlns:a16="http://schemas.microsoft.com/office/drawing/2014/main" id="{B618687F-733C-6240-915A-99DDE98D1EF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154198" y="5312434"/>
            <a:ext cx="192198" cy="309771"/>
          </a:xfrm>
          <a:prstGeom prst="rect">
            <a:avLst/>
          </a:prstGeom>
        </p:spPr>
      </p:pic>
      <p:pic>
        <p:nvPicPr>
          <p:cNvPr id="263" name="Picture 262">
            <a:extLst>
              <a:ext uri="{FF2B5EF4-FFF2-40B4-BE49-F238E27FC236}">
                <a16:creationId xmlns:a16="http://schemas.microsoft.com/office/drawing/2014/main" id="{B5DBE30B-3B5E-AB4C-9548-A756859F9C9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718591" y="5305001"/>
            <a:ext cx="192198" cy="309771"/>
          </a:xfrm>
          <a:prstGeom prst="rect">
            <a:avLst/>
          </a:prstGeom>
        </p:spPr>
      </p:pic>
      <p:pic>
        <p:nvPicPr>
          <p:cNvPr id="264" name="Picture 263">
            <a:extLst>
              <a:ext uri="{FF2B5EF4-FFF2-40B4-BE49-F238E27FC236}">
                <a16:creationId xmlns:a16="http://schemas.microsoft.com/office/drawing/2014/main" id="{BBD8CB3D-B6C4-0946-802F-D821D9B7476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268821" y="3078547"/>
            <a:ext cx="192198" cy="241638"/>
          </a:xfrm>
          <a:prstGeom prst="rect">
            <a:avLst/>
          </a:prstGeom>
        </p:spPr>
      </p:pic>
      <p:pic>
        <p:nvPicPr>
          <p:cNvPr id="265" name="Picture 264">
            <a:extLst>
              <a:ext uri="{FF2B5EF4-FFF2-40B4-BE49-F238E27FC236}">
                <a16:creationId xmlns:a16="http://schemas.microsoft.com/office/drawing/2014/main" id="{4F0073D9-29FA-5543-BE3A-9E80577D71B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808791" y="3085980"/>
            <a:ext cx="192198" cy="241638"/>
          </a:xfrm>
          <a:prstGeom prst="rect">
            <a:avLst/>
          </a:prstGeom>
        </p:spPr>
      </p:pic>
      <p:pic>
        <p:nvPicPr>
          <p:cNvPr id="266" name="Picture 265">
            <a:extLst>
              <a:ext uri="{FF2B5EF4-FFF2-40B4-BE49-F238E27FC236}">
                <a16:creationId xmlns:a16="http://schemas.microsoft.com/office/drawing/2014/main" id="{58C7B82D-46BF-484E-B5EF-968DAD76DE9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653990" y="2258745"/>
            <a:ext cx="192198" cy="241638"/>
          </a:xfrm>
          <a:prstGeom prst="rect">
            <a:avLst/>
          </a:prstGeom>
        </p:spPr>
      </p:pic>
      <p:pic>
        <p:nvPicPr>
          <p:cNvPr id="267" name="Picture 266">
            <a:extLst>
              <a:ext uri="{FF2B5EF4-FFF2-40B4-BE49-F238E27FC236}">
                <a16:creationId xmlns:a16="http://schemas.microsoft.com/office/drawing/2014/main" id="{E854DB09-6F77-C94D-B3A4-E06B8B17D23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193960" y="2266178"/>
            <a:ext cx="192198" cy="241638"/>
          </a:xfrm>
          <a:prstGeom prst="rect">
            <a:avLst/>
          </a:prstGeom>
        </p:spPr>
      </p:pic>
      <p:pic>
        <p:nvPicPr>
          <p:cNvPr id="268" name="Picture 267">
            <a:extLst>
              <a:ext uri="{FF2B5EF4-FFF2-40B4-BE49-F238E27FC236}">
                <a16:creationId xmlns:a16="http://schemas.microsoft.com/office/drawing/2014/main" id="{58DAE509-E0BD-1843-8F8F-861995DA7F0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456944" y="5195415"/>
            <a:ext cx="192198" cy="309771"/>
          </a:xfrm>
          <a:prstGeom prst="rect">
            <a:avLst/>
          </a:prstGeom>
        </p:spPr>
      </p:pic>
      <p:pic>
        <p:nvPicPr>
          <p:cNvPr id="269" name="Picture 268">
            <a:extLst>
              <a:ext uri="{FF2B5EF4-FFF2-40B4-BE49-F238E27FC236}">
                <a16:creationId xmlns:a16="http://schemas.microsoft.com/office/drawing/2014/main" id="{E1625FCD-8CF9-FF41-94F3-32E86C11AFD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21337" y="5187982"/>
            <a:ext cx="192198" cy="309771"/>
          </a:xfrm>
          <a:prstGeom prst="rect">
            <a:avLst/>
          </a:prstGeom>
        </p:spPr>
      </p:pic>
      <p:pic>
        <p:nvPicPr>
          <p:cNvPr id="270" name="Picture 269">
            <a:extLst>
              <a:ext uri="{FF2B5EF4-FFF2-40B4-BE49-F238E27FC236}">
                <a16:creationId xmlns:a16="http://schemas.microsoft.com/office/drawing/2014/main" id="{716619D5-4264-2848-B79D-3B9EDB8B488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571567" y="2961528"/>
            <a:ext cx="192198" cy="241638"/>
          </a:xfrm>
          <a:prstGeom prst="rect">
            <a:avLst/>
          </a:prstGeom>
        </p:spPr>
      </p:pic>
      <p:pic>
        <p:nvPicPr>
          <p:cNvPr id="271" name="Picture 270">
            <a:extLst>
              <a:ext uri="{FF2B5EF4-FFF2-40B4-BE49-F238E27FC236}">
                <a16:creationId xmlns:a16="http://schemas.microsoft.com/office/drawing/2014/main" id="{49B7FB3A-0408-E047-8115-77480C7A044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111537" y="2968961"/>
            <a:ext cx="192198" cy="241638"/>
          </a:xfrm>
          <a:prstGeom prst="rect">
            <a:avLst/>
          </a:prstGeom>
        </p:spPr>
      </p:pic>
      <p:pic>
        <p:nvPicPr>
          <p:cNvPr id="272" name="Picture 271">
            <a:extLst>
              <a:ext uri="{FF2B5EF4-FFF2-40B4-BE49-F238E27FC236}">
                <a16:creationId xmlns:a16="http://schemas.microsoft.com/office/drawing/2014/main" id="{AD4C15A0-C233-1745-BA24-C4A9F17820E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4012" y="3839772"/>
            <a:ext cx="192198" cy="241638"/>
          </a:xfrm>
          <a:prstGeom prst="rect">
            <a:avLst/>
          </a:prstGeom>
        </p:spPr>
      </p:pic>
      <p:pic>
        <p:nvPicPr>
          <p:cNvPr id="273" name="Picture 272">
            <a:extLst>
              <a:ext uri="{FF2B5EF4-FFF2-40B4-BE49-F238E27FC236}">
                <a16:creationId xmlns:a16="http://schemas.microsoft.com/office/drawing/2014/main" id="{19666E2F-78B6-D040-89CE-CD5D7E073EE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33982" y="3847205"/>
            <a:ext cx="192198" cy="241638"/>
          </a:xfrm>
          <a:prstGeom prst="rect">
            <a:avLst/>
          </a:prstGeom>
        </p:spPr>
      </p:pic>
      <p:pic>
        <p:nvPicPr>
          <p:cNvPr id="274" name="Picture 273">
            <a:extLst>
              <a:ext uri="{FF2B5EF4-FFF2-40B4-BE49-F238E27FC236}">
                <a16:creationId xmlns:a16="http://schemas.microsoft.com/office/drawing/2014/main" id="{2D3260F4-FF57-8C4F-8DA3-88BCAE6B0BF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11589" y="4542555"/>
            <a:ext cx="192198" cy="241638"/>
          </a:xfrm>
          <a:prstGeom prst="rect">
            <a:avLst/>
          </a:prstGeom>
        </p:spPr>
      </p:pic>
      <p:pic>
        <p:nvPicPr>
          <p:cNvPr id="275" name="Picture 274">
            <a:extLst>
              <a:ext uri="{FF2B5EF4-FFF2-40B4-BE49-F238E27FC236}">
                <a16:creationId xmlns:a16="http://schemas.microsoft.com/office/drawing/2014/main" id="{6E1E04A9-7EE5-9742-B281-48F85B0D902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59" y="4549988"/>
            <a:ext cx="192198" cy="241638"/>
          </a:xfrm>
          <a:prstGeom prst="rect">
            <a:avLst/>
          </a:prstGeom>
        </p:spPr>
      </p:pic>
      <p:pic>
        <p:nvPicPr>
          <p:cNvPr id="276" name="Picture 275">
            <a:extLst>
              <a:ext uri="{FF2B5EF4-FFF2-40B4-BE49-F238E27FC236}">
                <a16:creationId xmlns:a16="http://schemas.microsoft.com/office/drawing/2014/main" id="{CEFCB8E9-599C-2542-B18F-E1380972993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765266" y="3847205"/>
            <a:ext cx="192198" cy="241638"/>
          </a:xfrm>
          <a:prstGeom prst="rect">
            <a:avLst/>
          </a:prstGeom>
        </p:spPr>
      </p:pic>
      <p:pic>
        <p:nvPicPr>
          <p:cNvPr id="277" name="Picture 276">
            <a:extLst>
              <a:ext uri="{FF2B5EF4-FFF2-40B4-BE49-F238E27FC236}">
                <a16:creationId xmlns:a16="http://schemas.microsoft.com/office/drawing/2014/main" id="{7F2DF0F0-93E7-2B47-B15F-1184C5ECA84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305236" y="3854638"/>
            <a:ext cx="192198" cy="241638"/>
          </a:xfrm>
          <a:prstGeom prst="rect">
            <a:avLst/>
          </a:prstGeom>
        </p:spPr>
      </p:pic>
      <p:pic>
        <p:nvPicPr>
          <p:cNvPr id="278" name="Picture 277">
            <a:extLst>
              <a:ext uri="{FF2B5EF4-FFF2-40B4-BE49-F238E27FC236}">
                <a16:creationId xmlns:a16="http://schemas.microsoft.com/office/drawing/2014/main" id="{C11E5954-9734-DA49-B3B2-41ED29CF2F9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682843" y="4549988"/>
            <a:ext cx="192198" cy="241638"/>
          </a:xfrm>
          <a:prstGeom prst="rect">
            <a:avLst/>
          </a:prstGeom>
        </p:spPr>
      </p:pic>
      <p:pic>
        <p:nvPicPr>
          <p:cNvPr id="279" name="Picture 278">
            <a:extLst>
              <a:ext uri="{FF2B5EF4-FFF2-40B4-BE49-F238E27FC236}">
                <a16:creationId xmlns:a16="http://schemas.microsoft.com/office/drawing/2014/main" id="{16BF0E07-54F7-FE40-A442-39BDA1AC6C3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222813" y="4557421"/>
            <a:ext cx="192198" cy="241638"/>
          </a:xfrm>
          <a:prstGeom prst="rect">
            <a:avLst/>
          </a:prstGeom>
        </p:spPr>
      </p:pic>
      <p:pic>
        <p:nvPicPr>
          <p:cNvPr id="280" name="Picture 279">
            <a:extLst>
              <a:ext uri="{FF2B5EF4-FFF2-40B4-BE49-F238E27FC236}">
                <a16:creationId xmlns:a16="http://schemas.microsoft.com/office/drawing/2014/main" id="{9F0C0DBC-7A88-3248-8639-976B218A58B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036281" y="3827003"/>
            <a:ext cx="192198" cy="241638"/>
          </a:xfrm>
          <a:prstGeom prst="rect">
            <a:avLst/>
          </a:prstGeom>
        </p:spPr>
      </p:pic>
      <p:pic>
        <p:nvPicPr>
          <p:cNvPr id="281" name="Picture 280">
            <a:extLst>
              <a:ext uri="{FF2B5EF4-FFF2-40B4-BE49-F238E27FC236}">
                <a16:creationId xmlns:a16="http://schemas.microsoft.com/office/drawing/2014/main" id="{5D892A6B-430D-9242-B553-8300776136E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576251" y="3834436"/>
            <a:ext cx="192198" cy="241638"/>
          </a:xfrm>
          <a:prstGeom prst="rect">
            <a:avLst/>
          </a:prstGeom>
        </p:spPr>
      </p:pic>
      <p:pic>
        <p:nvPicPr>
          <p:cNvPr id="282" name="Picture 281">
            <a:extLst>
              <a:ext uri="{FF2B5EF4-FFF2-40B4-BE49-F238E27FC236}">
                <a16:creationId xmlns:a16="http://schemas.microsoft.com/office/drawing/2014/main" id="{62692C06-5487-0C4A-8C06-05C42049627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953858" y="4529786"/>
            <a:ext cx="192198" cy="241638"/>
          </a:xfrm>
          <a:prstGeom prst="rect">
            <a:avLst/>
          </a:prstGeom>
        </p:spPr>
      </p:pic>
      <p:pic>
        <p:nvPicPr>
          <p:cNvPr id="283" name="Picture 282">
            <a:extLst>
              <a:ext uri="{FF2B5EF4-FFF2-40B4-BE49-F238E27FC236}">
                <a16:creationId xmlns:a16="http://schemas.microsoft.com/office/drawing/2014/main" id="{B5696626-B813-6647-BD61-880285D796F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493828" y="4537219"/>
            <a:ext cx="192198" cy="241638"/>
          </a:xfrm>
          <a:prstGeom prst="rect">
            <a:avLst/>
          </a:prstGeom>
        </p:spPr>
      </p:pic>
      <p:pic>
        <p:nvPicPr>
          <p:cNvPr id="284" name="Picture 283">
            <a:extLst>
              <a:ext uri="{FF2B5EF4-FFF2-40B4-BE49-F238E27FC236}">
                <a16:creationId xmlns:a16="http://schemas.microsoft.com/office/drawing/2014/main" id="{E3B0BCD5-02BB-C64D-8B2A-BA151E967C9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267340" y="3809660"/>
            <a:ext cx="192198" cy="241638"/>
          </a:xfrm>
          <a:prstGeom prst="rect">
            <a:avLst/>
          </a:prstGeom>
        </p:spPr>
      </p:pic>
      <p:pic>
        <p:nvPicPr>
          <p:cNvPr id="285" name="Picture 284">
            <a:extLst>
              <a:ext uri="{FF2B5EF4-FFF2-40B4-BE49-F238E27FC236}">
                <a16:creationId xmlns:a16="http://schemas.microsoft.com/office/drawing/2014/main" id="{1CFD7155-0805-5A41-AD7C-269AFAF1B6F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807310" y="3817093"/>
            <a:ext cx="192198" cy="241638"/>
          </a:xfrm>
          <a:prstGeom prst="rect">
            <a:avLst/>
          </a:prstGeom>
        </p:spPr>
      </p:pic>
      <p:pic>
        <p:nvPicPr>
          <p:cNvPr id="286" name="Picture 285">
            <a:extLst>
              <a:ext uri="{FF2B5EF4-FFF2-40B4-BE49-F238E27FC236}">
                <a16:creationId xmlns:a16="http://schemas.microsoft.com/office/drawing/2014/main" id="{1D7170C9-6E0A-3E4A-A268-E336BEA0A52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184917" y="4512443"/>
            <a:ext cx="192198" cy="241638"/>
          </a:xfrm>
          <a:prstGeom prst="rect">
            <a:avLst/>
          </a:prstGeom>
        </p:spPr>
      </p:pic>
      <p:pic>
        <p:nvPicPr>
          <p:cNvPr id="287" name="Picture 286">
            <a:extLst>
              <a:ext uri="{FF2B5EF4-FFF2-40B4-BE49-F238E27FC236}">
                <a16:creationId xmlns:a16="http://schemas.microsoft.com/office/drawing/2014/main" id="{E5401CFB-835A-D64F-A2F0-4C32EE3C496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24887" y="4519876"/>
            <a:ext cx="192198" cy="241638"/>
          </a:xfrm>
          <a:prstGeom prst="rect">
            <a:avLst/>
          </a:prstGeom>
        </p:spPr>
      </p:pic>
      <p:pic>
        <p:nvPicPr>
          <p:cNvPr id="288" name="Picture 287">
            <a:extLst>
              <a:ext uri="{FF2B5EF4-FFF2-40B4-BE49-F238E27FC236}">
                <a16:creationId xmlns:a16="http://schemas.microsoft.com/office/drawing/2014/main" id="{E958DB27-5E87-8641-B8DA-20DE12F1C27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570086" y="3692641"/>
            <a:ext cx="192198" cy="241638"/>
          </a:xfrm>
          <a:prstGeom prst="rect">
            <a:avLst/>
          </a:prstGeom>
        </p:spPr>
      </p:pic>
      <p:pic>
        <p:nvPicPr>
          <p:cNvPr id="289" name="Picture 288">
            <a:extLst>
              <a:ext uri="{FF2B5EF4-FFF2-40B4-BE49-F238E27FC236}">
                <a16:creationId xmlns:a16="http://schemas.microsoft.com/office/drawing/2014/main" id="{EEC50E3F-6DA5-2645-82EE-81F4D4DAA64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110056" y="3700074"/>
            <a:ext cx="192198" cy="241638"/>
          </a:xfrm>
          <a:prstGeom prst="rect">
            <a:avLst/>
          </a:prstGeom>
        </p:spPr>
      </p:pic>
      <p:pic>
        <p:nvPicPr>
          <p:cNvPr id="290" name="Picture 289">
            <a:extLst>
              <a:ext uri="{FF2B5EF4-FFF2-40B4-BE49-F238E27FC236}">
                <a16:creationId xmlns:a16="http://schemas.microsoft.com/office/drawing/2014/main" id="{1EF26AC0-1E09-5745-A5FD-92300F8FBCB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487663" y="4395424"/>
            <a:ext cx="192198" cy="241638"/>
          </a:xfrm>
          <a:prstGeom prst="rect">
            <a:avLst/>
          </a:prstGeom>
        </p:spPr>
      </p:pic>
      <p:pic>
        <p:nvPicPr>
          <p:cNvPr id="291" name="Picture 290">
            <a:extLst>
              <a:ext uri="{FF2B5EF4-FFF2-40B4-BE49-F238E27FC236}">
                <a16:creationId xmlns:a16="http://schemas.microsoft.com/office/drawing/2014/main" id="{9578B0EF-85AC-CC4E-B612-C1CD28039CA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27633" y="4402857"/>
            <a:ext cx="192198" cy="241638"/>
          </a:xfrm>
          <a:prstGeom prst="rect">
            <a:avLst/>
          </a:prstGeom>
        </p:spPr>
      </p:pic>
      <p:pic>
        <p:nvPicPr>
          <p:cNvPr id="292" name="Picture 291">
            <a:extLst>
              <a:ext uri="{FF2B5EF4-FFF2-40B4-BE49-F238E27FC236}">
                <a16:creationId xmlns:a16="http://schemas.microsoft.com/office/drawing/2014/main" id="{99DBE023-6A04-D649-AF9E-CA237F3B349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7914" y="2412987"/>
            <a:ext cx="192198" cy="241638"/>
          </a:xfrm>
          <a:prstGeom prst="rect">
            <a:avLst/>
          </a:prstGeom>
        </p:spPr>
      </p:pic>
      <p:pic>
        <p:nvPicPr>
          <p:cNvPr id="293" name="Picture 292">
            <a:extLst>
              <a:ext uri="{FF2B5EF4-FFF2-40B4-BE49-F238E27FC236}">
                <a16:creationId xmlns:a16="http://schemas.microsoft.com/office/drawing/2014/main" id="{2F715E94-0F2D-CA4F-B55C-8167F9B1DF3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77884" y="2420420"/>
            <a:ext cx="192198" cy="241638"/>
          </a:xfrm>
          <a:prstGeom prst="rect">
            <a:avLst/>
          </a:prstGeom>
        </p:spPr>
      </p:pic>
      <p:pic>
        <p:nvPicPr>
          <p:cNvPr id="294" name="Picture 293">
            <a:extLst>
              <a:ext uri="{FF2B5EF4-FFF2-40B4-BE49-F238E27FC236}">
                <a16:creationId xmlns:a16="http://schemas.microsoft.com/office/drawing/2014/main" id="{D9C7B970-9D40-C04A-8FF3-C15161518CB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40868" y="5349657"/>
            <a:ext cx="192198" cy="309771"/>
          </a:xfrm>
          <a:prstGeom prst="rect">
            <a:avLst/>
          </a:prstGeom>
        </p:spPr>
      </p:pic>
      <p:pic>
        <p:nvPicPr>
          <p:cNvPr id="295" name="Picture 294">
            <a:extLst>
              <a:ext uri="{FF2B5EF4-FFF2-40B4-BE49-F238E27FC236}">
                <a16:creationId xmlns:a16="http://schemas.microsoft.com/office/drawing/2014/main" id="{414B9D8D-ED08-5548-8AAA-3DD8F3814AD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05261" y="5342224"/>
            <a:ext cx="192198" cy="309771"/>
          </a:xfrm>
          <a:prstGeom prst="rect">
            <a:avLst/>
          </a:prstGeom>
        </p:spPr>
      </p:pic>
      <p:pic>
        <p:nvPicPr>
          <p:cNvPr id="296" name="Picture 295">
            <a:extLst>
              <a:ext uri="{FF2B5EF4-FFF2-40B4-BE49-F238E27FC236}">
                <a16:creationId xmlns:a16="http://schemas.microsoft.com/office/drawing/2014/main" id="{B25669A4-5824-9A4B-A9AF-3471D6A03F8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55491" y="3115770"/>
            <a:ext cx="192198" cy="241638"/>
          </a:xfrm>
          <a:prstGeom prst="rect">
            <a:avLst/>
          </a:prstGeom>
        </p:spPr>
      </p:pic>
      <p:pic>
        <p:nvPicPr>
          <p:cNvPr id="297" name="Picture 296">
            <a:extLst>
              <a:ext uri="{FF2B5EF4-FFF2-40B4-BE49-F238E27FC236}">
                <a16:creationId xmlns:a16="http://schemas.microsoft.com/office/drawing/2014/main" id="{4D543A00-F3EC-7548-B16F-E9EBBC4F010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95461" y="3123203"/>
            <a:ext cx="192198" cy="241638"/>
          </a:xfrm>
          <a:prstGeom prst="rect">
            <a:avLst/>
          </a:prstGeom>
        </p:spPr>
      </p:pic>
      <p:pic>
        <p:nvPicPr>
          <p:cNvPr id="298" name="Picture 297">
            <a:extLst>
              <a:ext uri="{FF2B5EF4-FFF2-40B4-BE49-F238E27FC236}">
                <a16:creationId xmlns:a16="http://schemas.microsoft.com/office/drawing/2014/main" id="{52BF0B54-4E57-464A-8456-5BB87334451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109168" y="2420420"/>
            <a:ext cx="192198" cy="241638"/>
          </a:xfrm>
          <a:prstGeom prst="rect">
            <a:avLst/>
          </a:prstGeom>
        </p:spPr>
      </p:pic>
      <p:pic>
        <p:nvPicPr>
          <p:cNvPr id="299" name="Picture 298">
            <a:extLst>
              <a:ext uri="{FF2B5EF4-FFF2-40B4-BE49-F238E27FC236}">
                <a16:creationId xmlns:a16="http://schemas.microsoft.com/office/drawing/2014/main" id="{EB10C8B9-2962-CF43-AA7B-C4D2A18DCE4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649138" y="2427853"/>
            <a:ext cx="192198" cy="241638"/>
          </a:xfrm>
          <a:prstGeom prst="rect">
            <a:avLst/>
          </a:prstGeom>
        </p:spPr>
      </p:pic>
      <p:pic>
        <p:nvPicPr>
          <p:cNvPr id="300" name="Picture 299">
            <a:extLst>
              <a:ext uri="{FF2B5EF4-FFF2-40B4-BE49-F238E27FC236}">
                <a16:creationId xmlns:a16="http://schemas.microsoft.com/office/drawing/2014/main" id="{B8F42675-23D2-B749-A9CE-EBAABB53233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12122" y="5357090"/>
            <a:ext cx="192198" cy="309771"/>
          </a:xfrm>
          <a:prstGeom prst="rect">
            <a:avLst/>
          </a:prstGeom>
        </p:spPr>
      </p:pic>
      <p:pic>
        <p:nvPicPr>
          <p:cNvPr id="301" name="Picture 300">
            <a:extLst>
              <a:ext uri="{FF2B5EF4-FFF2-40B4-BE49-F238E27FC236}">
                <a16:creationId xmlns:a16="http://schemas.microsoft.com/office/drawing/2014/main" id="{1019366C-A52F-F447-B183-A79D1668B0D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476515" y="5349657"/>
            <a:ext cx="192198" cy="309771"/>
          </a:xfrm>
          <a:prstGeom prst="rect">
            <a:avLst/>
          </a:prstGeom>
        </p:spPr>
      </p:pic>
      <p:pic>
        <p:nvPicPr>
          <p:cNvPr id="302" name="Picture 301">
            <a:extLst>
              <a:ext uri="{FF2B5EF4-FFF2-40B4-BE49-F238E27FC236}">
                <a16:creationId xmlns:a16="http://schemas.microsoft.com/office/drawing/2014/main" id="{4CC82AB4-AE52-F142-91E2-B94EF249469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026745" y="3123203"/>
            <a:ext cx="192198" cy="241638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6482E452-AC3D-2044-A01F-7C5CA29329B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566715" y="3130636"/>
            <a:ext cx="192198" cy="241638"/>
          </a:xfrm>
          <a:prstGeom prst="rect">
            <a:avLst/>
          </a:prstGeom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2A1D405B-6E16-C048-9D1C-7B46DC7CDB2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380183" y="2400218"/>
            <a:ext cx="192198" cy="241638"/>
          </a:xfrm>
          <a:prstGeom prst="rect">
            <a:avLst/>
          </a:prstGeom>
        </p:spPr>
      </p:pic>
      <p:pic>
        <p:nvPicPr>
          <p:cNvPr id="305" name="Picture 304">
            <a:extLst>
              <a:ext uri="{FF2B5EF4-FFF2-40B4-BE49-F238E27FC236}">
                <a16:creationId xmlns:a16="http://schemas.microsoft.com/office/drawing/2014/main" id="{9ADE1994-62CC-A842-BEEB-1B804742858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920153" y="2407651"/>
            <a:ext cx="192198" cy="241638"/>
          </a:xfrm>
          <a:prstGeom prst="rect">
            <a:avLst/>
          </a:prstGeom>
        </p:spPr>
      </p:pic>
      <p:pic>
        <p:nvPicPr>
          <p:cNvPr id="306" name="Picture 305">
            <a:extLst>
              <a:ext uri="{FF2B5EF4-FFF2-40B4-BE49-F238E27FC236}">
                <a16:creationId xmlns:a16="http://schemas.microsoft.com/office/drawing/2014/main" id="{343610ED-E57D-DE44-8295-2C7D916519D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183137" y="5336888"/>
            <a:ext cx="192198" cy="309771"/>
          </a:xfrm>
          <a:prstGeom prst="rect">
            <a:avLst/>
          </a:prstGeom>
        </p:spPr>
      </p:pic>
      <p:pic>
        <p:nvPicPr>
          <p:cNvPr id="307" name="Picture 306">
            <a:extLst>
              <a:ext uri="{FF2B5EF4-FFF2-40B4-BE49-F238E27FC236}">
                <a16:creationId xmlns:a16="http://schemas.microsoft.com/office/drawing/2014/main" id="{D023DCBD-50F7-0E43-890E-065DCC56426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747530" y="5329455"/>
            <a:ext cx="192198" cy="309771"/>
          </a:xfrm>
          <a:prstGeom prst="rect">
            <a:avLst/>
          </a:prstGeom>
        </p:spPr>
      </p:pic>
      <p:pic>
        <p:nvPicPr>
          <p:cNvPr id="308" name="Picture 307">
            <a:extLst>
              <a:ext uri="{FF2B5EF4-FFF2-40B4-BE49-F238E27FC236}">
                <a16:creationId xmlns:a16="http://schemas.microsoft.com/office/drawing/2014/main" id="{5575CB5F-13CB-3140-AE8A-7C59CD0422A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97760" y="3103001"/>
            <a:ext cx="192198" cy="241638"/>
          </a:xfrm>
          <a:prstGeom prst="rect">
            <a:avLst/>
          </a:prstGeom>
        </p:spPr>
      </p:pic>
      <p:pic>
        <p:nvPicPr>
          <p:cNvPr id="309" name="Picture 308">
            <a:extLst>
              <a:ext uri="{FF2B5EF4-FFF2-40B4-BE49-F238E27FC236}">
                <a16:creationId xmlns:a16="http://schemas.microsoft.com/office/drawing/2014/main" id="{34811E71-030F-5C4E-BC5C-6241FAB04CF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837730" y="3110434"/>
            <a:ext cx="192198" cy="241638"/>
          </a:xfrm>
          <a:prstGeom prst="rect">
            <a:avLst/>
          </a:prstGeom>
        </p:spPr>
      </p:pic>
      <p:pic>
        <p:nvPicPr>
          <p:cNvPr id="310" name="Picture 309">
            <a:extLst>
              <a:ext uri="{FF2B5EF4-FFF2-40B4-BE49-F238E27FC236}">
                <a16:creationId xmlns:a16="http://schemas.microsoft.com/office/drawing/2014/main" id="{50DAAE08-7114-9B45-B38F-A27442D8978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611242" y="2382875"/>
            <a:ext cx="192198" cy="241638"/>
          </a:xfrm>
          <a:prstGeom prst="rect">
            <a:avLst/>
          </a:prstGeom>
        </p:spPr>
      </p:pic>
      <p:pic>
        <p:nvPicPr>
          <p:cNvPr id="311" name="Picture 310">
            <a:extLst>
              <a:ext uri="{FF2B5EF4-FFF2-40B4-BE49-F238E27FC236}">
                <a16:creationId xmlns:a16="http://schemas.microsoft.com/office/drawing/2014/main" id="{187A270D-46AA-B945-B505-6344163697F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151212" y="2390308"/>
            <a:ext cx="192198" cy="241638"/>
          </a:xfrm>
          <a:prstGeom prst="rect">
            <a:avLst/>
          </a:prstGeom>
        </p:spPr>
      </p:pic>
      <p:pic>
        <p:nvPicPr>
          <p:cNvPr id="312" name="Picture 311">
            <a:extLst>
              <a:ext uri="{FF2B5EF4-FFF2-40B4-BE49-F238E27FC236}">
                <a16:creationId xmlns:a16="http://schemas.microsoft.com/office/drawing/2014/main" id="{86DE2E06-7EEA-7441-B768-49FAF69849C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414196" y="5319545"/>
            <a:ext cx="192198" cy="309771"/>
          </a:xfrm>
          <a:prstGeom prst="rect">
            <a:avLst/>
          </a:prstGeom>
        </p:spPr>
      </p:pic>
      <p:pic>
        <p:nvPicPr>
          <p:cNvPr id="313" name="Picture 312">
            <a:extLst>
              <a:ext uri="{FF2B5EF4-FFF2-40B4-BE49-F238E27FC236}">
                <a16:creationId xmlns:a16="http://schemas.microsoft.com/office/drawing/2014/main" id="{09AD4E25-5E18-D44E-9F6A-08CDF69349E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978589" y="5312112"/>
            <a:ext cx="192198" cy="309771"/>
          </a:xfrm>
          <a:prstGeom prst="rect">
            <a:avLst/>
          </a:prstGeom>
        </p:spPr>
      </p:pic>
      <p:pic>
        <p:nvPicPr>
          <p:cNvPr id="314" name="Picture 313">
            <a:extLst>
              <a:ext uri="{FF2B5EF4-FFF2-40B4-BE49-F238E27FC236}">
                <a16:creationId xmlns:a16="http://schemas.microsoft.com/office/drawing/2014/main" id="{C8CDCBC0-7497-4241-98A9-461A6DDE386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528819" y="3085658"/>
            <a:ext cx="192198" cy="241638"/>
          </a:xfrm>
          <a:prstGeom prst="rect">
            <a:avLst/>
          </a:prstGeom>
        </p:spPr>
      </p:pic>
      <p:pic>
        <p:nvPicPr>
          <p:cNvPr id="315" name="Picture 314">
            <a:extLst>
              <a:ext uri="{FF2B5EF4-FFF2-40B4-BE49-F238E27FC236}">
                <a16:creationId xmlns:a16="http://schemas.microsoft.com/office/drawing/2014/main" id="{F655683F-3F91-5146-B3F7-5985BB9A112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068789" y="3093091"/>
            <a:ext cx="192198" cy="241638"/>
          </a:xfrm>
          <a:prstGeom prst="rect">
            <a:avLst/>
          </a:prstGeom>
        </p:spPr>
      </p:pic>
      <p:pic>
        <p:nvPicPr>
          <p:cNvPr id="316" name="Picture 315">
            <a:extLst>
              <a:ext uri="{FF2B5EF4-FFF2-40B4-BE49-F238E27FC236}">
                <a16:creationId xmlns:a16="http://schemas.microsoft.com/office/drawing/2014/main" id="{C068801B-864D-474B-83B7-7F285D96789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13988" y="2265856"/>
            <a:ext cx="192198" cy="241638"/>
          </a:xfrm>
          <a:prstGeom prst="rect">
            <a:avLst/>
          </a:prstGeom>
        </p:spPr>
      </p:pic>
      <p:pic>
        <p:nvPicPr>
          <p:cNvPr id="317" name="Picture 316">
            <a:extLst>
              <a:ext uri="{FF2B5EF4-FFF2-40B4-BE49-F238E27FC236}">
                <a16:creationId xmlns:a16="http://schemas.microsoft.com/office/drawing/2014/main" id="{A984ADBB-1225-5443-A797-9B3203DDDDC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453958" y="2273289"/>
            <a:ext cx="192198" cy="241638"/>
          </a:xfrm>
          <a:prstGeom prst="rect">
            <a:avLst/>
          </a:prstGeom>
        </p:spPr>
      </p:pic>
      <p:pic>
        <p:nvPicPr>
          <p:cNvPr id="318" name="Picture 317">
            <a:extLst>
              <a:ext uri="{FF2B5EF4-FFF2-40B4-BE49-F238E27FC236}">
                <a16:creationId xmlns:a16="http://schemas.microsoft.com/office/drawing/2014/main" id="{6EE05913-EA28-B24E-83EB-46757BC2985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716942" y="5202526"/>
            <a:ext cx="192198" cy="309771"/>
          </a:xfrm>
          <a:prstGeom prst="rect">
            <a:avLst/>
          </a:prstGeom>
        </p:spPr>
      </p:pic>
      <p:pic>
        <p:nvPicPr>
          <p:cNvPr id="319" name="Picture 318">
            <a:extLst>
              <a:ext uri="{FF2B5EF4-FFF2-40B4-BE49-F238E27FC236}">
                <a16:creationId xmlns:a16="http://schemas.microsoft.com/office/drawing/2014/main" id="{E7B68DED-0734-604F-84D7-F3B667E8DFE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281335" y="5195093"/>
            <a:ext cx="192198" cy="309771"/>
          </a:xfrm>
          <a:prstGeom prst="rect">
            <a:avLst/>
          </a:prstGeom>
        </p:spPr>
      </p:pic>
      <p:pic>
        <p:nvPicPr>
          <p:cNvPr id="320" name="Picture 319">
            <a:extLst>
              <a:ext uri="{FF2B5EF4-FFF2-40B4-BE49-F238E27FC236}">
                <a16:creationId xmlns:a16="http://schemas.microsoft.com/office/drawing/2014/main" id="{71C343C3-0261-6D46-BD77-17E5EE96C79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831565" y="2968639"/>
            <a:ext cx="192198" cy="241638"/>
          </a:xfrm>
          <a:prstGeom prst="rect">
            <a:avLst/>
          </a:prstGeom>
        </p:spPr>
      </p:pic>
      <p:pic>
        <p:nvPicPr>
          <p:cNvPr id="321" name="Picture 320">
            <a:extLst>
              <a:ext uri="{FF2B5EF4-FFF2-40B4-BE49-F238E27FC236}">
                <a16:creationId xmlns:a16="http://schemas.microsoft.com/office/drawing/2014/main" id="{10409252-F5CA-F440-A2D2-7DB91E41CEA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371535" y="2976072"/>
            <a:ext cx="192198" cy="241638"/>
          </a:xfrm>
          <a:prstGeom prst="rect">
            <a:avLst/>
          </a:prstGeom>
        </p:spPr>
      </p:pic>
      <p:pic>
        <p:nvPicPr>
          <p:cNvPr id="322" name="Picture 321">
            <a:extLst>
              <a:ext uri="{FF2B5EF4-FFF2-40B4-BE49-F238E27FC236}">
                <a16:creationId xmlns:a16="http://schemas.microsoft.com/office/drawing/2014/main" id="{9AC53F79-E012-E940-B203-BB99F25EACF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54010" y="3846883"/>
            <a:ext cx="192198" cy="241638"/>
          </a:xfrm>
          <a:prstGeom prst="rect">
            <a:avLst/>
          </a:prstGeom>
        </p:spPr>
      </p:pic>
      <p:pic>
        <p:nvPicPr>
          <p:cNvPr id="323" name="Picture 322">
            <a:extLst>
              <a:ext uri="{FF2B5EF4-FFF2-40B4-BE49-F238E27FC236}">
                <a16:creationId xmlns:a16="http://schemas.microsoft.com/office/drawing/2014/main" id="{5FBF4F1F-2ADC-9949-8C6F-819AD051B69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93980" y="3854316"/>
            <a:ext cx="192198" cy="241638"/>
          </a:xfrm>
          <a:prstGeom prst="rect">
            <a:avLst/>
          </a:prstGeom>
        </p:spPr>
      </p:pic>
      <p:pic>
        <p:nvPicPr>
          <p:cNvPr id="324" name="Picture 323">
            <a:extLst>
              <a:ext uri="{FF2B5EF4-FFF2-40B4-BE49-F238E27FC236}">
                <a16:creationId xmlns:a16="http://schemas.microsoft.com/office/drawing/2014/main" id="{F0F53799-FDC3-6443-B125-DA347298F7C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71587" y="4549666"/>
            <a:ext cx="192198" cy="241638"/>
          </a:xfrm>
          <a:prstGeom prst="rect">
            <a:avLst/>
          </a:prstGeom>
        </p:spPr>
      </p:pic>
      <p:pic>
        <p:nvPicPr>
          <p:cNvPr id="325" name="Picture 324">
            <a:extLst>
              <a:ext uri="{FF2B5EF4-FFF2-40B4-BE49-F238E27FC236}">
                <a16:creationId xmlns:a16="http://schemas.microsoft.com/office/drawing/2014/main" id="{BBD3C68A-B8AA-8F4A-BFBB-67542DD2210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11557" y="4557099"/>
            <a:ext cx="192198" cy="241638"/>
          </a:xfrm>
          <a:prstGeom prst="rect">
            <a:avLst/>
          </a:prstGeom>
        </p:spPr>
      </p:pic>
      <p:pic>
        <p:nvPicPr>
          <p:cNvPr id="326" name="Picture 325">
            <a:extLst>
              <a:ext uri="{FF2B5EF4-FFF2-40B4-BE49-F238E27FC236}">
                <a16:creationId xmlns:a16="http://schemas.microsoft.com/office/drawing/2014/main" id="{68DC7200-7EB1-D241-800E-8C0D4D5422C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025264" y="3854316"/>
            <a:ext cx="192198" cy="241638"/>
          </a:xfrm>
          <a:prstGeom prst="rect">
            <a:avLst/>
          </a:prstGeom>
        </p:spPr>
      </p:pic>
      <p:pic>
        <p:nvPicPr>
          <p:cNvPr id="327" name="Picture 326">
            <a:extLst>
              <a:ext uri="{FF2B5EF4-FFF2-40B4-BE49-F238E27FC236}">
                <a16:creationId xmlns:a16="http://schemas.microsoft.com/office/drawing/2014/main" id="{994641D7-40CD-DB4A-876A-035BCFFADA6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565234" y="3861749"/>
            <a:ext cx="192198" cy="241638"/>
          </a:xfrm>
          <a:prstGeom prst="rect">
            <a:avLst/>
          </a:prstGeom>
        </p:spPr>
      </p:pic>
      <p:pic>
        <p:nvPicPr>
          <p:cNvPr id="328" name="Picture 327">
            <a:extLst>
              <a:ext uri="{FF2B5EF4-FFF2-40B4-BE49-F238E27FC236}">
                <a16:creationId xmlns:a16="http://schemas.microsoft.com/office/drawing/2014/main" id="{B09209CD-BEB6-FC47-BD22-DA19C0FE591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942841" y="4557099"/>
            <a:ext cx="192198" cy="241638"/>
          </a:xfrm>
          <a:prstGeom prst="rect">
            <a:avLst/>
          </a:prstGeom>
        </p:spPr>
      </p:pic>
      <p:pic>
        <p:nvPicPr>
          <p:cNvPr id="329" name="Picture 328">
            <a:extLst>
              <a:ext uri="{FF2B5EF4-FFF2-40B4-BE49-F238E27FC236}">
                <a16:creationId xmlns:a16="http://schemas.microsoft.com/office/drawing/2014/main" id="{A8C6223B-7AD6-634B-8C32-245B11F1A30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482811" y="4564532"/>
            <a:ext cx="192198" cy="241638"/>
          </a:xfrm>
          <a:prstGeom prst="rect">
            <a:avLst/>
          </a:prstGeom>
        </p:spPr>
      </p:pic>
      <p:pic>
        <p:nvPicPr>
          <p:cNvPr id="330" name="Picture 329">
            <a:extLst>
              <a:ext uri="{FF2B5EF4-FFF2-40B4-BE49-F238E27FC236}">
                <a16:creationId xmlns:a16="http://schemas.microsoft.com/office/drawing/2014/main" id="{757CD82D-22DB-E245-8904-74A14DC2510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96279" y="3834114"/>
            <a:ext cx="192198" cy="241638"/>
          </a:xfrm>
          <a:prstGeom prst="rect">
            <a:avLst/>
          </a:prstGeom>
        </p:spPr>
      </p:pic>
      <p:pic>
        <p:nvPicPr>
          <p:cNvPr id="331" name="Picture 330">
            <a:extLst>
              <a:ext uri="{FF2B5EF4-FFF2-40B4-BE49-F238E27FC236}">
                <a16:creationId xmlns:a16="http://schemas.microsoft.com/office/drawing/2014/main" id="{9E8D8840-0FF9-1949-BB05-E78DF2C4D82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836249" y="3841547"/>
            <a:ext cx="192198" cy="241638"/>
          </a:xfrm>
          <a:prstGeom prst="rect">
            <a:avLst/>
          </a:prstGeom>
        </p:spPr>
      </p:pic>
      <p:pic>
        <p:nvPicPr>
          <p:cNvPr id="332" name="Picture 331">
            <a:extLst>
              <a:ext uri="{FF2B5EF4-FFF2-40B4-BE49-F238E27FC236}">
                <a16:creationId xmlns:a16="http://schemas.microsoft.com/office/drawing/2014/main" id="{EF226DE9-4EFE-AD4B-96E8-A662E3DD3EB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13856" y="4536897"/>
            <a:ext cx="192198" cy="241638"/>
          </a:xfrm>
          <a:prstGeom prst="rect">
            <a:avLst/>
          </a:prstGeom>
        </p:spPr>
      </p:pic>
      <p:pic>
        <p:nvPicPr>
          <p:cNvPr id="333" name="Picture 332">
            <a:extLst>
              <a:ext uri="{FF2B5EF4-FFF2-40B4-BE49-F238E27FC236}">
                <a16:creationId xmlns:a16="http://schemas.microsoft.com/office/drawing/2014/main" id="{E5056431-1705-174A-B8AA-CDE370BD7B8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753826" y="4544330"/>
            <a:ext cx="192198" cy="241638"/>
          </a:xfrm>
          <a:prstGeom prst="rect">
            <a:avLst/>
          </a:prstGeom>
        </p:spPr>
      </p:pic>
      <p:pic>
        <p:nvPicPr>
          <p:cNvPr id="334" name="Picture 333">
            <a:extLst>
              <a:ext uri="{FF2B5EF4-FFF2-40B4-BE49-F238E27FC236}">
                <a16:creationId xmlns:a16="http://schemas.microsoft.com/office/drawing/2014/main" id="{5A876DBA-D3C5-E440-975D-A5A5402F291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527338" y="3816771"/>
            <a:ext cx="192198" cy="241638"/>
          </a:xfrm>
          <a:prstGeom prst="rect">
            <a:avLst/>
          </a:prstGeom>
        </p:spPr>
      </p:pic>
      <p:pic>
        <p:nvPicPr>
          <p:cNvPr id="335" name="Picture 334">
            <a:extLst>
              <a:ext uri="{FF2B5EF4-FFF2-40B4-BE49-F238E27FC236}">
                <a16:creationId xmlns:a16="http://schemas.microsoft.com/office/drawing/2014/main" id="{23D7EE61-54B3-974E-8770-8E4D29D8E14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067308" y="3824204"/>
            <a:ext cx="192198" cy="241638"/>
          </a:xfrm>
          <a:prstGeom prst="rect">
            <a:avLst/>
          </a:prstGeom>
        </p:spPr>
      </p:pic>
      <p:pic>
        <p:nvPicPr>
          <p:cNvPr id="336" name="Picture 335">
            <a:extLst>
              <a:ext uri="{FF2B5EF4-FFF2-40B4-BE49-F238E27FC236}">
                <a16:creationId xmlns:a16="http://schemas.microsoft.com/office/drawing/2014/main" id="{8DB74D1C-4737-D145-9D32-66B981860EE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444915" y="4519554"/>
            <a:ext cx="192198" cy="241638"/>
          </a:xfrm>
          <a:prstGeom prst="rect">
            <a:avLst/>
          </a:prstGeom>
        </p:spPr>
      </p:pic>
      <p:pic>
        <p:nvPicPr>
          <p:cNvPr id="337" name="Picture 336">
            <a:extLst>
              <a:ext uri="{FF2B5EF4-FFF2-40B4-BE49-F238E27FC236}">
                <a16:creationId xmlns:a16="http://schemas.microsoft.com/office/drawing/2014/main" id="{2A1385AE-870A-0040-B52A-BD2812952D2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984885" y="4526987"/>
            <a:ext cx="192198" cy="241638"/>
          </a:xfrm>
          <a:prstGeom prst="rect">
            <a:avLst/>
          </a:prstGeom>
        </p:spPr>
      </p:pic>
      <p:pic>
        <p:nvPicPr>
          <p:cNvPr id="338" name="Picture 337">
            <a:extLst>
              <a:ext uri="{FF2B5EF4-FFF2-40B4-BE49-F238E27FC236}">
                <a16:creationId xmlns:a16="http://schemas.microsoft.com/office/drawing/2014/main" id="{982AA0D1-EDBC-1443-A0D4-B233D04FAE2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830084" y="3699752"/>
            <a:ext cx="192198" cy="241638"/>
          </a:xfrm>
          <a:prstGeom prst="rect">
            <a:avLst/>
          </a:prstGeom>
        </p:spPr>
      </p:pic>
      <p:pic>
        <p:nvPicPr>
          <p:cNvPr id="339" name="Picture 338">
            <a:extLst>
              <a:ext uri="{FF2B5EF4-FFF2-40B4-BE49-F238E27FC236}">
                <a16:creationId xmlns:a16="http://schemas.microsoft.com/office/drawing/2014/main" id="{46DADF18-78F7-3946-BD73-4DD6CB4F65B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370054" y="3707185"/>
            <a:ext cx="192198" cy="241638"/>
          </a:xfrm>
          <a:prstGeom prst="rect">
            <a:avLst/>
          </a:prstGeom>
        </p:spPr>
      </p:pic>
      <p:pic>
        <p:nvPicPr>
          <p:cNvPr id="340" name="Picture 339">
            <a:extLst>
              <a:ext uri="{FF2B5EF4-FFF2-40B4-BE49-F238E27FC236}">
                <a16:creationId xmlns:a16="http://schemas.microsoft.com/office/drawing/2014/main" id="{D0E6A751-3F43-A644-AC7B-1ABE4837F02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747661" y="4402535"/>
            <a:ext cx="192198" cy="241638"/>
          </a:xfrm>
          <a:prstGeom prst="rect">
            <a:avLst/>
          </a:prstGeom>
        </p:spPr>
      </p:pic>
      <p:pic>
        <p:nvPicPr>
          <p:cNvPr id="341" name="Picture 340">
            <a:extLst>
              <a:ext uri="{FF2B5EF4-FFF2-40B4-BE49-F238E27FC236}">
                <a16:creationId xmlns:a16="http://schemas.microsoft.com/office/drawing/2014/main" id="{01C2521D-91BC-BC47-9639-B031F00D181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287631" y="4409968"/>
            <a:ext cx="192198" cy="241638"/>
          </a:xfrm>
          <a:prstGeom prst="rect">
            <a:avLst/>
          </a:prstGeom>
        </p:spPr>
      </p:pic>
      <p:pic>
        <p:nvPicPr>
          <p:cNvPr id="342" name="Picture 341">
            <a:extLst>
              <a:ext uri="{FF2B5EF4-FFF2-40B4-BE49-F238E27FC236}">
                <a16:creationId xmlns:a16="http://schemas.microsoft.com/office/drawing/2014/main" id="{1F8EB85B-6BF2-D84B-B095-5972466ADB8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22" y="2420420"/>
            <a:ext cx="192198" cy="241638"/>
          </a:xfrm>
          <a:prstGeom prst="rect">
            <a:avLst/>
          </a:prstGeom>
        </p:spPr>
      </p:pic>
      <p:pic>
        <p:nvPicPr>
          <p:cNvPr id="343" name="Picture 342">
            <a:extLst>
              <a:ext uri="{FF2B5EF4-FFF2-40B4-BE49-F238E27FC236}">
                <a16:creationId xmlns:a16="http://schemas.microsoft.com/office/drawing/2014/main" id="{1684A0FD-AA07-7E4C-B5E4-D68BFA0A596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159192" y="2427853"/>
            <a:ext cx="192198" cy="241638"/>
          </a:xfrm>
          <a:prstGeom prst="rect">
            <a:avLst/>
          </a:prstGeom>
        </p:spPr>
      </p:pic>
      <p:pic>
        <p:nvPicPr>
          <p:cNvPr id="344" name="Picture 343">
            <a:extLst>
              <a:ext uri="{FF2B5EF4-FFF2-40B4-BE49-F238E27FC236}">
                <a16:creationId xmlns:a16="http://schemas.microsoft.com/office/drawing/2014/main" id="{2E90D8F1-17CA-B74B-9008-954B274CAC9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422176" y="5357090"/>
            <a:ext cx="192198" cy="309771"/>
          </a:xfrm>
          <a:prstGeom prst="rect">
            <a:avLst/>
          </a:prstGeom>
        </p:spPr>
      </p:pic>
      <p:pic>
        <p:nvPicPr>
          <p:cNvPr id="345" name="Picture 344">
            <a:extLst>
              <a:ext uri="{FF2B5EF4-FFF2-40B4-BE49-F238E27FC236}">
                <a16:creationId xmlns:a16="http://schemas.microsoft.com/office/drawing/2014/main" id="{46E63909-6C2B-4647-B9FF-979E361AB6A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6569" y="5349657"/>
            <a:ext cx="192198" cy="309771"/>
          </a:xfrm>
          <a:prstGeom prst="rect">
            <a:avLst/>
          </a:prstGeom>
        </p:spPr>
      </p:pic>
      <p:pic>
        <p:nvPicPr>
          <p:cNvPr id="346" name="Picture 345">
            <a:extLst>
              <a:ext uri="{FF2B5EF4-FFF2-40B4-BE49-F238E27FC236}">
                <a16:creationId xmlns:a16="http://schemas.microsoft.com/office/drawing/2014/main" id="{CED79182-8FDD-4941-A43C-0AEF9C7059B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99" y="3123203"/>
            <a:ext cx="192198" cy="241638"/>
          </a:xfrm>
          <a:prstGeom prst="rect">
            <a:avLst/>
          </a:prstGeom>
        </p:spPr>
      </p:pic>
      <p:pic>
        <p:nvPicPr>
          <p:cNvPr id="347" name="Picture 346">
            <a:extLst>
              <a:ext uri="{FF2B5EF4-FFF2-40B4-BE49-F238E27FC236}">
                <a16:creationId xmlns:a16="http://schemas.microsoft.com/office/drawing/2014/main" id="{447AA3F4-0FD7-074B-AF36-7870F8185E8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076769" y="3130636"/>
            <a:ext cx="192198" cy="241638"/>
          </a:xfrm>
          <a:prstGeom prst="rect">
            <a:avLst/>
          </a:prstGeom>
        </p:spPr>
      </p:pic>
      <p:pic>
        <p:nvPicPr>
          <p:cNvPr id="348" name="Picture 347">
            <a:extLst>
              <a:ext uri="{FF2B5EF4-FFF2-40B4-BE49-F238E27FC236}">
                <a16:creationId xmlns:a16="http://schemas.microsoft.com/office/drawing/2014/main" id="{9F0B28F6-DAF1-C140-B705-B2D4F6E1FAB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790476" y="2427853"/>
            <a:ext cx="192198" cy="241638"/>
          </a:xfrm>
          <a:prstGeom prst="rect">
            <a:avLst/>
          </a:prstGeom>
        </p:spPr>
      </p:pic>
      <p:pic>
        <p:nvPicPr>
          <p:cNvPr id="349" name="Picture 348">
            <a:extLst>
              <a:ext uri="{FF2B5EF4-FFF2-40B4-BE49-F238E27FC236}">
                <a16:creationId xmlns:a16="http://schemas.microsoft.com/office/drawing/2014/main" id="{E0AF7294-D2DA-6741-B296-0B9A7D8550A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330446" y="2435286"/>
            <a:ext cx="192198" cy="241638"/>
          </a:xfrm>
          <a:prstGeom prst="rect">
            <a:avLst/>
          </a:prstGeom>
        </p:spPr>
      </p:pic>
      <p:pic>
        <p:nvPicPr>
          <p:cNvPr id="350" name="Picture 349">
            <a:extLst>
              <a:ext uri="{FF2B5EF4-FFF2-40B4-BE49-F238E27FC236}">
                <a16:creationId xmlns:a16="http://schemas.microsoft.com/office/drawing/2014/main" id="{3CF73D5D-C8AD-7B44-89CA-0ADABA9C672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593430" y="5364523"/>
            <a:ext cx="192198" cy="309771"/>
          </a:xfrm>
          <a:prstGeom prst="rect">
            <a:avLst/>
          </a:prstGeom>
        </p:spPr>
      </p:pic>
      <p:pic>
        <p:nvPicPr>
          <p:cNvPr id="351" name="Picture 350">
            <a:extLst>
              <a:ext uri="{FF2B5EF4-FFF2-40B4-BE49-F238E27FC236}">
                <a16:creationId xmlns:a16="http://schemas.microsoft.com/office/drawing/2014/main" id="{3A734873-2BF5-CE41-A453-C70675C417C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157823" y="5357090"/>
            <a:ext cx="192198" cy="309771"/>
          </a:xfrm>
          <a:prstGeom prst="rect">
            <a:avLst/>
          </a:prstGeom>
        </p:spPr>
      </p:pic>
      <p:pic>
        <p:nvPicPr>
          <p:cNvPr id="352" name="Picture 351">
            <a:extLst>
              <a:ext uri="{FF2B5EF4-FFF2-40B4-BE49-F238E27FC236}">
                <a16:creationId xmlns:a16="http://schemas.microsoft.com/office/drawing/2014/main" id="{3730C879-17E0-A04D-B4BE-37B79332205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708053" y="3130636"/>
            <a:ext cx="192198" cy="241638"/>
          </a:xfrm>
          <a:prstGeom prst="rect">
            <a:avLst/>
          </a:prstGeom>
        </p:spPr>
      </p:pic>
      <p:pic>
        <p:nvPicPr>
          <p:cNvPr id="353" name="Picture 352">
            <a:extLst>
              <a:ext uri="{FF2B5EF4-FFF2-40B4-BE49-F238E27FC236}">
                <a16:creationId xmlns:a16="http://schemas.microsoft.com/office/drawing/2014/main" id="{355737F0-4914-A54F-BBAC-CE84C5F33EC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48023" y="3138069"/>
            <a:ext cx="192198" cy="241638"/>
          </a:xfrm>
          <a:prstGeom prst="rect">
            <a:avLst/>
          </a:prstGeom>
        </p:spPr>
      </p:pic>
      <p:pic>
        <p:nvPicPr>
          <p:cNvPr id="354" name="Picture 353">
            <a:extLst>
              <a:ext uri="{FF2B5EF4-FFF2-40B4-BE49-F238E27FC236}">
                <a16:creationId xmlns:a16="http://schemas.microsoft.com/office/drawing/2014/main" id="{EC9C78A3-F7C0-D54A-9E77-7E062A318E5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061491" y="2407651"/>
            <a:ext cx="192198" cy="241638"/>
          </a:xfrm>
          <a:prstGeom prst="rect">
            <a:avLst/>
          </a:prstGeom>
        </p:spPr>
      </p:pic>
      <p:pic>
        <p:nvPicPr>
          <p:cNvPr id="355" name="Picture 354">
            <a:extLst>
              <a:ext uri="{FF2B5EF4-FFF2-40B4-BE49-F238E27FC236}">
                <a16:creationId xmlns:a16="http://schemas.microsoft.com/office/drawing/2014/main" id="{01FB85E1-50B8-144F-A185-36E38B29C4A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601461" y="2415084"/>
            <a:ext cx="192198" cy="241638"/>
          </a:xfrm>
          <a:prstGeom prst="rect">
            <a:avLst/>
          </a:prstGeom>
        </p:spPr>
      </p:pic>
      <p:pic>
        <p:nvPicPr>
          <p:cNvPr id="356" name="Picture 355">
            <a:extLst>
              <a:ext uri="{FF2B5EF4-FFF2-40B4-BE49-F238E27FC236}">
                <a16:creationId xmlns:a16="http://schemas.microsoft.com/office/drawing/2014/main" id="{112FF077-1047-2F41-A05E-050C7B6B0F5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864445" y="5344321"/>
            <a:ext cx="192198" cy="309771"/>
          </a:xfrm>
          <a:prstGeom prst="rect">
            <a:avLst/>
          </a:prstGeom>
        </p:spPr>
      </p:pic>
      <p:pic>
        <p:nvPicPr>
          <p:cNvPr id="357" name="Picture 356">
            <a:extLst>
              <a:ext uri="{FF2B5EF4-FFF2-40B4-BE49-F238E27FC236}">
                <a16:creationId xmlns:a16="http://schemas.microsoft.com/office/drawing/2014/main" id="{DB6FCAB9-5D85-644D-9208-628DA6C7789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428838" y="5336888"/>
            <a:ext cx="192198" cy="309771"/>
          </a:xfrm>
          <a:prstGeom prst="rect">
            <a:avLst/>
          </a:prstGeom>
        </p:spPr>
      </p:pic>
      <p:pic>
        <p:nvPicPr>
          <p:cNvPr id="358" name="Picture 357">
            <a:extLst>
              <a:ext uri="{FF2B5EF4-FFF2-40B4-BE49-F238E27FC236}">
                <a16:creationId xmlns:a16="http://schemas.microsoft.com/office/drawing/2014/main" id="{85CAE155-EEC7-EC45-87BD-E71377BD673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979068" y="3110434"/>
            <a:ext cx="192198" cy="241638"/>
          </a:xfrm>
          <a:prstGeom prst="rect">
            <a:avLst/>
          </a:prstGeom>
        </p:spPr>
      </p:pic>
      <p:pic>
        <p:nvPicPr>
          <p:cNvPr id="359" name="Picture 358">
            <a:extLst>
              <a:ext uri="{FF2B5EF4-FFF2-40B4-BE49-F238E27FC236}">
                <a16:creationId xmlns:a16="http://schemas.microsoft.com/office/drawing/2014/main" id="{CF513513-7E4D-AE4D-98FE-E434AA0F418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519038" y="3117867"/>
            <a:ext cx="192198" cy="241638"/>
          </a:xfrm>
          <a:prstGeom prst="rect">
            <a:avLst/>
          </a:prstGeom>
        </p:spPr>
      </p:pic>
      <p:pic>
        <p:nvPicPr>
          <p:cNvPr id="360" name="Picture 359">
            <a:extLst>
              <a:ext uri="{FF2B5EF4-FFF2-40B4-BE49-F238E27FC236}">
                <a16:creationId xmlns:a16="http://schemas.microsoft.com/office/drawing/2014/main" id="{64369B29-FAFF-9B4A-AA31-9C5D023E685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292550" y="2390308"/>
            <a:ext cx="192198" cy="241638"/>
          </a:xfrm>
          <a:prstGeom prst="rect">
            <a:avLst/>
          </a:prstGeom>
        </p:spPr>
      </p:pic>
      <p:pic>
        <p:nvPicPr>
          <p:cNvPr id="361" name="Picture 360">
            <a:extLst>
              <a:ext uri="{FF2B5EF4-FFF2-40B4-BE49-F238E27FC236}">
                <a16:creationId xmlns:a16="http://schemas.microsoft.com/office/drawing/2014/main" id="{FCF0A98B-6D53-3043-918C-4B5FAA14633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832520" y="2397741"/>
            <a:ext cx="192198" cy="241638"/>
          </a:xfrm>
          <a:prstGeom prst="rect">
            <a:avLst/>
          </a:prstGeom>
        </p:spPr>
      </p:pic>
      <p:pic>
        <p:nvPicPr>
          <p:cNvPr id="362" name="Picture 361">
            <a:extLst>
              <a:ext uri="{FF2B5EF4-FFF2-40B4-BE49-F238E27FC236}">
                <a16:creationId xmlns:a16="http://schemas.microsoft.com/office/drawing/2014/main" id="{D6328526-1143-8746-94DD-95561050888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095504" y="5326978"/>
            <a:ext cx="192198" cy="309771"/>
          </a:xfrm>
          <a:prstGeom prst="rect">
            <a:avLst/>
          </a:prstGeom>
        </p:spPr>
      </p:pic>
      <p:pic>
        <p:nvPicPr>
          <p:cNvPr id="363" name="Picture 362">
            <a:extLst>
              <a:ext uri="{FF2B5EF4-FFF2-40B4-BE49-F238E27FC236}">
                <a16:creationId xmlns:a16="http://schemas.microsoft.com/office/drawing/2014/main" id="{0251A0C3-2FBB-1E49-BD2F-5DD682AC55D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659897" y="5319545"/>
            <a:ext cx="192198" cy="309771"/>
          </a:xfrm>
          <a:prstGeom prst="rect">
            <a:avLst/>
          </a:prstGeom>
        </p:spPr>
      </p:pic>
      <p:pic>
        <p:nvPicPr>
          <p:cNvPr id="364" name="Picture 363">
            <a:extLst>
              <a:ext uri="{FF2B5EF4-FFF2-40B4-BE49-F238E27FC236}">
                <a16:creationId xmlns:a16="http://schemas.microsoft.com/office/drawing/2014/main" id="{AF9C4FB5-1A21-1E4D-BCBB-460DB42F612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210127" y="3093091"/>
            <a:ext cx="192198" cy="241638"/>
          </a:xfrm>
          <a:prstGeom prst="rect">
            <a:avLst/>
          </a:prstGeom>
        </p:spPr>
      </p:pic>
      <p:pic>
        <p:nvPicPr>
          <p:cNvPr id="365" name="Picture 364">
            <a:extLst>
              <a:ext uri="{FF2B5EF4-FFF2-40B4-BE49-F238E27FC236}">
                <a16:creationId xmlns:a16="http://schemas.microsoft.com/office/drawing/2014/main" id="{75FC2ABF-6F98-024C-8FE1-78B6C56741F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750097" y="3100524"/>
            <a:ext cx="192198" cy="241638"/>
          </a:xfrm>
          <a:prstGeom prst="rect">
            <a:avLst/>
          </a:prstGeom>
        </p:spPr>
      </p:pic>
      <p:pic>
        <p:nvPicPr>
          <p:cNvPr id="366" name="Picture 365">
            <a:extLst>
              <a:ext uri="{FF2B5EF4-FFF2-40B4-BE49-F238E27FC236}">
                <a16:creationId xmlns:a16="http://schemas.microsoft.com/office/drawing/2014/main" id="{DC66822B-E1EC-A746-8FDB-33CA0D4BB46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595296" y="2273289"/>
            <a:ext cx="192198" cy="241638"/>
          </a:xfrm>
          <a:prstGeom prst="rect">
            <a:avLst/>
          </a:prstGeom>
        </p:spPr>
      </p:pic>
      <p:pic>
        <p:nvPicPr>
          <p:cNvPr id="367" name="Picture 366">
            <a:extLst>
              <a:ext uri="{FF2B5EF4-FFF2-40B4-BE49-F238E27FC236}">
                <a16:creationId xmlns:a16="http://schemas.microsoft.com/office/drawing/2014/main" id="{525602D4-CA9F-E446-BF9A-A1A845EFA8B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135266" y="2280722"/>
            <a:ext cx="192198" cy="241638"/>
          </a:xfrm>
          <a:prstGeom prst="rect">
            <a:avLst/>
          </a:prstGeom>
        </p:spPr>
      </p:pic>
      <p:pic>
        <p:nvPicPr>
          <p:cNvPr id="368" name="Picture 367">
            <a:extLst>
              <a:ext uri="{FF2B5EF4-FFF2-40B4-BE49-F238E27FC236}">
                <a16:creationId xmlns:a16="http://schemas.microsoft.com/office/drawing/2014/main" id="{1BEEB0DE-15FF-8644-86AA-0118F90C6FE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398250" y="5209959"/>
            <a:ext cx="192198" cy="309771"/>
          </a:xfrm>
          <a:prstGeom prst="rect">
            <a:avLst/>
          </a:prstGeom>
        </p:spPr>
      </p:pic>
      <p:pic>
        <p:nvPicPr>
          <p:cNvPr id="369" name="Picture 368">
            <a:extLst>
              <a:ext uri="{FF2B5EF4-FFF2-40B4-BE49-F238E27FC236}">
                <a16:creationId xmlns:a16="http://schemas.microsoft.com/office/drawing/2014/main" id="{1E0C7889-A56F-E142-A059-DAE0AE61F36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962643" y="5202526"/>
            <a:ext cx="192198" cy="309771"/>
          </a:xfrm>
          <a:prstGeom prst="rect">
            <a:avLst/>
          </a:prstGeom>
        </p:spPr>
      </p:pic>
      <p:pic>
        <p:nvPicPr>
          <p:cNvPr id="370" name="Picture 369">
            <a:extLst>
              <a:ext uri="{FF2B5EF4-FFF2-40B4-BE49-F238E27FC236}">
                <a16:creationId xmlns:a16="http://schemas.microsoft.com/office/drawing/2014/main" id="{458482CC-3F1A-3A40-84EC-4D97707A1CA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512873" y="2976072"/>
            <a:ext cx="192198" cy="241638"/>
          </a:xfrm>
          <a:prstGeom prst="rect">
            <a:avLst/>
          </a:prstGeom>
        </p:spPr>
      </p:pic>
      <p:pic>
        <p:nvPicPr>
          <p:cNvPr id="371" name="Picture 370">
            <a:extLst>
              <a:ext uri="{FF2B5EF4-FFF2-40B4-BE49-F238E27FC236}">
                <a16:creationId xmlns:a16="http://schemas.microsoft.com/office/drawing/2014/main" id="{2B1B0327-7FC0-CD49-9206-921731F1B6F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052843" y="2983505"/>
            <a:ext cx="192198" cy="241638"/>
          </a:xfrm>
          <a:prstGeom prst="rect">
            <a:avLst/>
          </a:prstGeom>
        </p:spPr>
      </p:pic>
      <p:pic>
        <p:nvPicPr>
          <p:cNvPr id="372" name="Picture 371">
            <a:extLst>
              <a:ext uri="{FF2B5EF4-FFF2-40B4-BE49-F238E27FC236}">
                <a16:creationId xmlns:a16="http://schemas.microsoft.com/office/drawing/2014/main" id="{8EA659F3-A68F-6C49-9208-7171B00A1CE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535318" y="3854316"/>
            <a:ext cx="192198" cy="241638"/>
          </a:xfrm>
          <a:prstGeom prst="rect">
            <a:avLst/>
          </a:prstGeom>
        </p:spPr>
      </p:pic>
      <p:pic>
        <p:nvPicPr>
          <p:cNvPr id="373" name="Picture 372">
            <a:extLst>
              <a:ext uri="{FF2B5EF4-FFF2-40B4-BE49-F238E27FC236}">
                <a16:creationId xmlns:a16="http://schemas.microsoft.com/office/drawing/2014/main" id="{E9F3F30D-E787-9440-8389-B9ED7E35F1A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075288" y="3861749"/>
            <a:ext cx="192198" cy="241638"/>
          </a:xfrm>
          <a:prstGeom prst="rect">
            <a:avLst/>
          </a:prstGeom>
        </p:spPr>
      </p:pic>
      <p:pic>
        <p:nvPicPr>
          <p:cNvPr id="374" name="Picture 373">
            <a:extLst>
              <a:ext uri="{FF2B5EF4-FFF2-40B4-BE49-F238E27FC236}">
                <a16:creationId xmlns:a16="http://schemas.microsoft.com/office/drawing/2014/main" id="{78F1F93B-86CA-F04C-AD18-1E86A7F2368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52895" y="4557099"/>
            <a:ext cx="192198" cy="241638"/>
          </a:xfrm>
          <a:prstGeom prst="rect">
            <a:avLst/>
          </a:prstGeom>
        </p:spPr>
      </p:pic>
      <p:pic>
        <p:nvPicPr>
          <p:cNvPr id="375" name="Picture 374">
            <a:extLst>
              <a:ext uri="{FF2B5EF4-FFF2-40B4-BE49-F238E27FC236}">
                <a16:creationId xmlns:a16="http://schemas.microsoft.com/office/drawing/2014/main" id="{B8B8F8BE-18B6-7744-91E0-239142735C2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992865" y="4564532"/>
            <a:ext cx="192198" cy="241638"/>
          </a:xfrm>
          <a:prstGeom prst="rect">
            <a:avLst/>
          </a:prstGeom>
        </p:spPr>
      </p:pic>
      <p:pic>
        <p:nvPicPr>
          <p:cNvPr id="376" name="Picture 375">
            <a:extLst>
              <a:ext uri="{FF2B5EF4-FFF2-40B4-BE49-F238E27FC236}">
                <a16:creationId xmlns:a16="http://schemas.microsoft.com/office/drawing/2014/main" id="{B9F7B14C-2B4F-F14D-A3C4-D7F684E292D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706572" y="3861749"/>
            <a:ext cx="192198" cy="241638"/>
          </a:xfrm>
          <a:prstGeom prst="rect">
            <a:avLst/>
          </a:prstGeom>
        </p:spPr>
      </p:pic>
      <p:pic>
        <p:nvPicPr>
          <p:cNvPr id="377" name="Picture 376">
            <a:extLst>
              <a:ext uri="{FF2B5EF4-FFF2-40B4-BE49-F238E27FC236}">
                <a16:creationId xmlns:a16="http://schemas.microsoft.com/office/drawing/2014/main" id="{5D709B11-0F24-4A49-A572-E627E474444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46542" y="3869182"/>
            <a:ext cx="192198" cy="241638"/>
          </a:xfrm>
          <a:prstGeom prst="rect">
            <a:avLst/>
          </a:prstGeom>
        </p:spPr>
      </p:pic>
      <p:pic>
        <p:nvPicPr>
          <p:cNvPr id="378" name="Picture 377">
            <a:extLst>
              <a:ext uri="{FF2B5EF4-FFF2-40B4-BE49-F238E27FC236}">
                <a16:creationId xmlns:a16="http://schemas.microsoft.com/office/drawing/2014/main" id="{7C6E1964-BD90-9A46-96C6-D01FBE8BE48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624149" y="4564532"/>
            <a:ext cx="192198" cy="241638"/>
          </a:xfrm>
          <a:prstGeom prst="rect">
            <a:avLst/>
          </a:prstGeom>
        </p:spPr>
      </p:pic>
      <p:pic>
        <p:nvPicPr>
          <p:cNvPr id="379" name="Picture 378">
            <a:extLst>
              <a:ext uri="{FF2B5EF4-FFF2-40B4-BE49-F238E27FC236}">
                <a16:creationId xmlns:a16="http://schemas.microsoft.com/office/drawing/2014/main" id="{8C60560D-FC90-E743-95D1-1DE427A653F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164119" y="4571965"/>
            <a:ext cx="192198" cy="241638"/>
          </a:xfrm>
          <a:prstGeom prst="rect">
            <a:avLst/>
          </a:prstGeom>
        </p:spPr>
      </p:pic>
      <p:pic>
        <p:nvPicPr>
          <p:cNvPr id="380" name="Picture 379">
            <a:extLst>
              <a:ext uri="{FF2B5EF4-FFF2-40B4-BE49-F238E27FC236}">
                <a16:creationId xmlns:a16="http://schemas.microsoft.com/office/drawing/2014/main" id="{C62BC824-4C3D-5C40-A420-07C7656378D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977587" y="3841547"/>
            <a:ext cx="192198" cy="241638"/>
          </a:xfrm>
          <a:prstGeom prst="rect">
            <a:avLst/>
          </a:prstGeom>
        </p:spPr>
      </p:pic>
      <p:pic>
        <p:nvPicPr>
          <p:cNvPr id="381" name="Picture 380">
            <a:extLst>
              <a:ext uri="{FF2B5EF4-FFF2-40B4-BE49-F238E27FC236}">
                <a16:creationId xmlns:a16="http://schemas.microsoft.com/office/drawing/2014/main" id="{B0FE48DD-8742-CD49-B2ED-D94092BA0C0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517557" y="3848980"/>
            <a:ext cx="192198" cy="241638"/>
          </a:xfrm>
          <a:prstGeom prst="rect">
            <a:avLst/>
          </a:prstGeom>
        </p:spPr>
      </p:pic>
      <p:pic>
        <p:nvPicPr>
          <p:cNvPr id="382" name="Picture 381">
            <a:extLst>
              <a:ext uri="{FF2B5EF4-FFF2-40B4-BE49-F238E27FC236}">
                <a16:creationId xmlns:a16="http://schemas.microsoft.com/office/drawing/2014/main" id="{BFB63CEF-B3C2-8E4A-93AA-0A1C0F520DE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895164" y="4544330"/>
            <a:ext cx="192198" cy="241638"/>
          </a:xfrm>
          <a:prstGeom prst="rect">
            <a:avLst/>
          </a:prstGeom>
        </p:spPr>
      </p:pic>
      <p:pic>
        <p:nvPicPr>
          <p:cNvPr id="383" name="Picture 382">
            <a:extLst>
              <a:ext uri="{FF2B5EF4-FFF2-40B4-BE49-F238E27FC236}">
                <a16:creationId xmlns:a16="http://schemas.microsoft.com/office/drawing/2014/main" id="{6CF9DE2E-7903-624D-BDF4-D29A58339C6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435134" y="4551763"/>
            <a:ext cx="192198" cy="241638"/>
          </a:xfrm>
          <a:prstGeom prst="rect">
            <a:avLst/>
          </a:prstGeom>
        </p:spPr>
      </p:pic>
      <p:pic>
        <p:nvPicPr>
          <p:cNvPr id="384" name="Picture 383">
            <a:extLst>
              <a:ext uri="{FF2B5EF4-FFF2-40B4-BE49-F238E27FC236}">
                <a16:creationId xmlns:a16="http://schemas.microsoft.com/office/drawing/2014/main" id="{900D7A86-F86D-7D45-BB0B-F85EBDD576D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208646" y="3824204"/>
            <a:ext cx="192198" cy="241638"/>
          </a:xfrm>
          <a:prstGeom prst="rect">
            <a:avLst/>
          </a:prstGeom>
        </p:spPr>
      </p:pic>
      <p:pic>
        <p:nvPicPr>
          <p:cNvPr id="385" name="Picture 384">
            <a:extLst>
              <a:ext uri="{FF2B5EF4-FFF2-40B4-BE49-F238E27FC236}">
                <a16:creationId xmlns:a16="http://schemas.microsoft.com/office/drawing/2014/main" id="{57953A76-ED1F-9A43-B21C-F9AD26FBBF1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748616" y="3831637"/>
            <a:ext cx="192198" cy="241638"/>
          </a:xfrm>
          <a:prstGeom prst="rect">
            <a:avLst/>
          </a:prstGeom>
        </p:spPr>
      </p:pic>
      <p:pic>
        <p:nvPicPr>
          <p:cNvPr id="386" name="Picture 385">
            <a:extLst>
              <a:ext uri="{FF2B5EF4-FFF2-40B4-BE49-F238E27FC236}">
                <a16:creationId xmlns:a16="http://schemas.microsoft.com/office/drawing/2014/main" id="{7A09D4BF-704E-0A48-B82C-338E045E72B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126223" y="4526987"/>
            <a:ext cx="192198" cy="241638"/>
          </a:xfrm>
          <a:prstGeom prst="rect">
            <a:avLst/>
          </a:prstGeom>
        </p:spPr>
      </p:pic>
      <p:pic>
        <p:nvPicPr>
          <p:cNvPr id="387" name="Picture 386">
            <a:extLst>
              <a:ext uri="{FF2B5EF4-FFF2-40B4-BE49-F238E27FC236}">
                <a16:creationId xmlns:a16="http://schemas.microsoft.com/office/drawing/2014/main" id="{14D2660D-64CD-A54A-B6B3-01A01D168E9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666193" y="4534420"/>
            <a:ext cx="192198" cy="241638"/>
          </a:xfrm>
          <a:prstGeom prst="rect">
            <a:avLst/>
          </a:prstGeom>
        </p:spPr>
      </p:pic>
      <p:pic>
        <p:nvPicPr>
          <p:cNvPr id="388" name="Picture 387">
            <a:extLst>
              <a:ext uri="{FF2B5EF4-FFF2-40B4-BE49-F238E27FC236}">
                <a16:creationId xmlns:a16="http://schemas.microsoft.com/office/drawing/2014/main" id="{3DA438D8-E4A5-4A49-97B5-2996C6E2917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511392" y="3707185"/>
            <a:ext cx="192198" cy="241638"/>
          </a:xfrm>
          <a:prstGeom prst="rect">
            <a:avLst/>
          </a:prstGeom>
        </p:spPr>
      </p:pic>
      <p:pic>
        <p:nvPicPr>
          <p:cNvPr id="389" name="Picture 388">
            <a:extLst>
              <a:ext uri="{FF2B5EF4-FFF2-40B4-BE49-F238E27FC236}">
                <a16:creationId xmlns:a16="http://schemas.microsoft.com/office/drawing/2014/main" id="{7FBF8BEF-1CD8-3B43-B59B-CFB801AD045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051362" y="3714618"/>
            <a:ext cx="192198" cy="241638"/>
          </a:xfrm>
          <a:prstGeom prst="rect">
            <a:avLst/>
          </a:prstGeom>
        </p:spPr>
      </p:pic>
      <p:pic>
        <p:nvPicPr>
          <p:cNvPr id="390" name="Picture 389">
            <a:extLst>
              <a:ext uri="{FF2B5EF4-FFF2-40B4-BE49-F238E27FC236}">
                <a16:creationId xmlns:a16="http://schemas.microsoft.com/office/drawing/2014/main" id="{75C1FF94-225C-AD49-B854-B10D57DFA65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428969" y="4409968"/>
            <a:ext cx="192198" cy="241638"/>
          </a:xfrm>
          <a:prstGeom prst="rect">
            <a:avLst/>
          </a:prstGeom>
        </p:spPr>
      </p:pic>
      <p:pic>
        <p:nvPicPr>
          <p:cNvPr id="391" name="Picture 390">
            <a:extLst>
              <a:ext uri="{FF2B5EF4-FFF2-40B4-BE49-F238E27FC236}">
                <a16:creationId xmlns:a16="http://schemas.microsoft.com/office/drawing/2014/main" id="{F5FABD00-9843-484F-BD93-E70DF439E65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968939" y="4417401"/>
            <a:ext cx="192198" cy="241638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4E27D48-83B3-8F41-8361-5CB7EC11CA65}"/>
              </a:ext>
            </a:extLst>
          </p:cNvPr>
          <p:cNvSpPr/>
          <p:nvPr/>
        </p:nvSpPr>
        <p:spPr>
          <a:xfrm>
            <a:off x="1749113" y="1594452"/>
            <a:ext cx="8196865" cy="49398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393" name="Picture 392">
            <a:extLst>
              <a:ext uri="{FF2B5EF4-FFF2-40B4-BE49-F238E27FC236}">
                <a16:creationId xmlns:a16="http://schemas.microsoft.com/office/drawing/2014/main" id="{186EBE2C-A05D-6847-BAF5-AAD227A00BA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23180" y="3091234"/>
            <a:ext cx="539970" cy="625958"/>
          </a:xfrm>
          <a:prstGeom prst="rect">
            <a:avLst/>
          </a:prstGeom>
        </p:spPr>
      </p:pic>
      <p:pic>
        <p:nvPicPr>
          <p:cNvPr id="394" name="Picture 393">
            <a:extLst>
              <a:ext uri="{FF2B5EF4-FFF2-40B4-BE49-F238E27FC236}">
                <a16:creationId xmlns:a16="http://schemas.microsoft.com/office/drawing/2014/main" id="{86CCEE72-BA28-EC49-9E08-DC484008F219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219895" y="3939127"/>
            <a:ext cx="539970" cy="625958"/>
          </a:xfrm>
          <a:prstGeom prst="rect">
            <a:avLst/>
          </a:prstGeom>
        </p:spPr>
      </p:pic>
      <p:pic>
        <p:nvPicPr>
          <p:cNvPr id="395" name="Picture 394">
            <a:extLst>
              <a:ext uri="{FF2B5EF4-FFF2-40B4-BE49-F238E27FC236}">
                <a16:creationId xmlns:a16="http://schemas.microsoft.com/office/drawing/2014/main" id="{B11EFF7B-9D22-CD40-9747-F3B064CF4EBC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219895" y="4764515"/>
            <a:ext cx="524641" cy="488281"/>
          </a:xfrm>
          <a:prstGeom prst="rect">
            <a:avLst/>
          </a:prstGeom>
        </p:spPr>
      </p:pic>
      <p:pic>
        <p:nvPicPr>
          <p:cNvPr id="396" name="Picture 395">
            <a:extLst>
              <a:ext uri="{FF2B5EF4-FFF2-40B4-BE49-F238E27FC236}">
                <a16:creationId xmlns:a16="http://schemas.microsoft.com/office/drawing/2014/main" id="{D07F14C8-53EC-F04B-BEB1-01AB8B75B57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21381" y="2433523"/>
            <a:ext cx="539970" cy="48828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E5ACAA-A3B7-8546-B5EB-7561645AFB85}"/>
              </a:ext>
            </a:extLst>
          </p:cNvPr>
          <p:cNvSpPr/>
          <p:nvPr/>
        </p:nvSpPr>
        <p:spPr>
          <a:xfrm>
            <a:off x="3871310" y="3228470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10%</a:t>
            </a:r>
            <a:endParaRPr lang="en-US" dirty="0"/>
          </a:p>
        </p:txBody>
      </p:sp>
      <p:sp>
        <p:nvSpPr>
          <p:cNvPr id="397" name="Rectangle 396">
            <a:extLst>
              <a:ext uri="{FF2B5EF4-FFF2-40B4-BE49-F238E27FC236}">
                <a16:creationId xmlns:a16="http://schemas.microsoft.com/office/drawing/2014/main" id="{7E341799-DD5E-E845-A820-FCD4A401D396}"/>
              </a:ext>
            </a:extLst>
          </p:cNvPr>
          <p:cNvSpPr/>
          <p:nvPr/>
        </p:nvSpPr>
        <p:spPr>
          <a:xfrm>
            <a:off x="3832246" y="2522133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80%</a:t>
            </a:r>
            <a:endParaRPr lang="en-US" dirty="0"/>
          </a:p>
        </p:txBody>
      </p:sp>
      <p:sp>
        <p:nvSpPr>
          <p:cNvPr id="398" name="Rectangle 397">
            <a:extLst>
              <a:ext uri="{FF2B5EF4-FFF2-40B4-BE49-F238E27FC236}">
                <a16:creationId xmlns:a16="http://schemas.microsoft.com/office/drawing/2014/main" id="{61CD0B6F-6D07-F04F-B8B2-52D96A67F12C}"/>
              </a:ext>
            </a:extLst>
          </p:cNvPr>
          <p:cNvSpPr/>
          <p:nvPr/>
        </p:nvSpPr>
        <p:spPr>
          <a:xfrm>
            <a:off x="3815809" y="4084296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5%</a:t>
            </a:r>
            <a:endParaRPr lang="en-US" dirty="0"/>
          </a:p>
        </p:txBody>
      </p:sp>
      <p:sp>
        <p:nvSpPr>
          <p:cNvPr id="399" name="Rectangle 398">
            <a:extLst>
              <a:ext uri="{FF2B5EF4-FFF2-40B4-BE49-F238E27FC236}">
                <a16:creationId xmlns:a16="http://schemas.microsoft.com/office/drawing/2014/main" id="{B81AF5A7-E009-7A4E-B147-3F17DD29B798}"/>
              </a:ext>
            </a:extLst>
          </p:cNvPr>
          <p:cNvSpPr/>
          <p:nvPr/>
        </p:nvSpPr>
        <p:spPr>
          <a:xfrm>
            <a:off x="3789820" y="4844965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3%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0E585A-46CF-AD4F-8B3F-5E11DD387A94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192178" y="5524978"/>
            <a:ext cx="470650" cy="389093"/>
          </a:xfrm>
          <a:prstGeom prst="rect">
            <a:avLst/>
          </a:prstGeom>
        </p:spPr>
      </p:pic>
      <p:sp>
        <p:nvSpPr>
          <p:cNvPr id="400" name="Rectangle 399">
            <a:extLst>
              <a:ext uri="{FF2B5EF4-FFF2-40B4-BE49-F238E27FC236}">
                <a16:creationId xmlns:a16="http://schemas.microsoft.com/office/drawing/2014/main" id="{C006446E-6489-F34C-8D1D-ADEBD48D7082}"/>
              </a:ext>
            </a:extLst>
          </p:cNvPr>
          <p:cNvSpPr/>
          <p:nvPr/>
        </p:nvSpPr>
        <p:spPr>
          <a:xfrm>
            <a:off x="3753108" y="5536580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2%</a:t>
            </a:r>
            <a:endParaRPr lang="en-US" dirty="0"/>
          </a:p>
        </p:txBody>
      </p:sp>
      <p:pic>
        <p:nvPicPr>
          <p:cNvPr id="392" name="Picture 391">
            <a:extLst>
              <a:ext uri="{FF2B5EF4-FFF2-40B4-BE49-F238E27FC236}">
                <a16:creationId xmlns:a16="http://schemas.microsoft.com/office/drawing/2014/main" id="{CCDF86AD-C8E6-B540-80A3-7135B8B588FA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5368032" y="2664264"/>
            <a:ext cx="2821497" cy="1910466"/>
          </a:xfrm>
          <a:prstGeom prst="rect">
            <a:avLst/>
          </a:prstGeom>
        </p:spPr>
      </p:pic>
      <p:pic>
        <p:nvPicPr>
          <p:cNvPr id="401" name="Picture 400">
            <a:extLst>
              <a:ext uri="{FF2B5EF4-FFF2-40B4-BE49-F238E27FC236}">
                <a16:creationId xmlns:a16="http://schemas.microsoft.com/office/drawing/2014/main" id="{6ACC3599-F8B6-4543-9137-11E06D56734B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4568253" y="4587793"/>
            <a:ext cx="2838651" cy="1910466"/>
          </a:xfrm>
          <a:prstGeom prst="rect">
            <a:avLst/>
          </a:prstGeom>
        </p:spPr>
      </p:pic>
      <p:pic>
        <p:nvPicPr>
          <p:cNvPr id="402" name="Picture 401">
            <a:extLst>
              <a:ext uri="{FF2B5EF4-FFF2-40B4-BE49-F238E27FC236}">
                <a16:creationId xmlns:a16="http://schemas.microsoft.com/office/drawing/2014/main" id="{FC9E5436-4304-1D4A-B20B-34D48D3D6E23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6191690" y="4624801"/>
            <a:ext cx="2838651" cy="1910466"/>
          </a:xfrm>
          <a:prstGeom prst="rect">
            <a:avLst/>
          </a:prstGeom>
        </p:spPr>
      </p:pic>
      <p:pic>
        <p:nvPicPr>
          <p:cNvPr id="403" name="Picture 402">
            <a:extLst>
              <a:ext uri="{FF2B5EF4-FFF2-40B4-BE49-F238E27FC236}">
                <a16:creationId xmlns:a16="http://schemas.microsoft.com/office/drawing/2014/main" id="{5D855BCE-F1E4-974B-99DD-893617EB3EAD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5412658" y="4385246"/>
            <a:ext cx="2838651" cy="19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690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1943718" y="250070"/>
            <a:ext cx="9417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4: Actor-model burgers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C9C3AA7-02F0-1D4F-B28E-70BA29EFB8E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809886" y="2300449"/>
            <a:ext cx="683174" cy="5360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F6D690C-64CD-3543-821B-8EDAF4BA409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678508" y="3160986"/>
            <a:ext cx="683174" cy="5360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6EB3F36-F83D-8B4C-9AEB-E62D37D5FE1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6298" y="1995130"/>
            <a:ext cx="192198" cy="2416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AB24A53-4CB3-9140-A1F7-12EE008E288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16268" y="2002563"/>
            <a:ext cx="192198" cy="2416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1ACA0B5-BAAA-D043-B5D9-A9D25081775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79252" y="4931800"/>
            <a:ext cx="192198" cy="3097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F942427-13C2-E84C-BED9-3FA064BEC9E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43645" y="4924367"/>
            <a:ext cx="192198" cy="30977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804A395-5BC2-DC4D-9948-E9B827D21D9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93875" y="2697913"/>
            <a:ext cx="192198" cy="24163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C878E54-0039-0C4F-BE41-E2E60758556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3845" y="2705346"/>
            <a:ext cx="192198" cy="24163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C68DD84-B1C3-4345-90D9-96E3BCB8758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647552" y="2002563"/>
            <a:ext cx="192198" cy="24163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DF21BF6-3F20-9846-93DD-28E62001A32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187522" y="2009996"/>
            <a:ext cx="192198" cy="24163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0B974C6-D166-B649-8807-4CAC96B413E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450506" y="4939233"/>
            <a:ext cx="192198" cy="30977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5BC22B2-C4D3-E84D-A9B8-474EBB76160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014899" y="4931800"/>
            <a:ext cx="192198" cy="30977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1554E15-35C5-8641-8A6C-06B7AE90783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565129" y="2705346"/>
            <a:ext cx="192198" cy="24163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BAF2363-EFCA-4445-9DCF-C1A1A159B2E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105099" y="2712779"/>
            <a:ext cx="192198" cy="24163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D30789BD-F7A6-D84B-A9FB-18E80124D88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452372" y="1847999"/>
            <a:ext cx="192198" cy="24163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ECF0DC2-16F8-9C4F-80E1-0391985FE3F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92342" y="1855432"/>
            <a:ext cx="192198" cy="241638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D2763539-5F83-5045-AB32-F27303E3959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609059" y="957956"/>
            <a:ext cx="4316248" cy="4672724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5358DF82-F5BD-0B4B-89F2-59D15E63C87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4" y="3429026"/>
            <a:ext cx="192198" cy="241638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00472D-F7AE-D844-BD7B-A34B6DE13DB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2364" y="3436459"/>
            <a:ext cx="192198" cy="241638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355616A0-9986-D945-9850-5839E2A188F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09971" y="4131809"/>
            <a:ext cx="192198" cy="241638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EB7B81EF-D2B3-804A-9E86-5EBC121C989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49941" y="4139242"/>
            <a:ext cx="192198" cy="241638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5B84CE83-C738-E840-850F-6B0F3984F36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563648" y="3436459"/>
            <a:ext cx="192198" cy="241638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CF01243C-8EA4-E440-8D99-8E42F7F8EC7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103618" y="3443892"/>
            <a:ext cx="192198" cy="241638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D7E4E5EC-4ADB-A744-936F-5DCDB037EEF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81225" y="4139242"/>
            <a:ext cx="192198" cy="241638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9FBB3336-7679-2A4A-A927-875DA4ED55A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021195" y="4146675"/>
            <a:ext cx="192198" cy="241638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F0CBA676-8DF6-F647-A206-BC48DFFE7B5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6296" y="2002241"/>
            <a:ext cx="192198" cy="241638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144AC0D7-3B9C-614D-B2A4-B2B7B2479F8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76266" y="2009674"/>
            <a:ext cx="192198" cy="241638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A3DD09B-266F-904B-8E0B-31A2DC550A2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9250" y="4938911"/>
            <a:ext cx="192198" cy="309771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8AE5DE72-CE13-CC48-B469-E1686860217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103643" y="4931478"/>
            <a:ext cx="192198" cy="309771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BBFC1DE9-9DD5-C54C-BAF0-A35455D3B07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53873" y="2705024"/>
            <a:ext cx="192198" cy="241638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1D2B3195-6E5C-9F42-B124-4D8511E6CBF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93843" y="2712457"/>
            <a:ext cx="192198" cy="241638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B0527F2D-0282-9E48-AE18-DCCD5A999CE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907550" y="2009674"/>
            <a:ext cx="192198" cy="241638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017140DF-ED66-7843-8550-EA796D70ED7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447520" y="2017107"/>
            <a:ext cx="192198" cy="241638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A901303F-5683-8548-A189-6C9F61363F1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710504" y="4946344"/>
            <a:ext cx="192198" cy="309771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951E674E-05E5-9E44-8782-0D2D94BBAE5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274897" y="4938911"/>
            <a:ext cx="192198" cy="309771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90FCD7A2-8998-1243-BB96-A5C49582E8D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825127" y="2712457"/>
            <a:ext cx="192198" cy="241638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DDAB6877-9B2E-4E46-B8A7-9FEAFC9B0B8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365097" y="2719890"/>
            <a:ext cx="192198" cy="241638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B8DE43DB-9CA5-BD46-8F7E-B6EDCA08CE2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712370" y="1855110"/>
            <a:ext cx="192198" cy="241638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4D1F9C97-2F20-6C4C-86E4-1C919413368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252340" y="1862543"/>
            <a:ext cx="192198" cy="241638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F44E491D-BCF0-5F47-9D0E-D08199D0AC4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52392" y="3436137"/>
            <a:ext cx="192198" cy="241638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00E84047-A744-7445-89EC-D603A5E42E0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92362" y="3443570"/>
            <a:ext cx="192198" cy="241638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AFCA729C-BED9-7141-A8CF-50E845B7FF8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69969" y="4138920"/>
            <a:ext cx="192198" cy="241638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FC90F533-1075-E744-A7AB-DFB4D67F0B4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09939" y="4146353"/>
            <a:ext cx="192198" cy="241638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764C5832-18C1-1248-9B8B-C74BFC21807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823646" y="3443570"/>
            <a:ext cx="192198" cy="241638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CE118AA3-A78C-1541-B342-C53811D78BA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363616" y="3451003"/>
            <a:ext cx="192198" cy="241638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EB698BFE-B055-034D-BAE3-BDBA890CF01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741223" y="4146353"/>
            <a:ext cx="192198" cy="241638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BB574EC8-410B-2E43-B49F-59068B322EB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281193" y="4153786"/>
            <a:ext cx="192198" cy="241638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6A2204A7-21EE-DC42-AD9B-0507C843302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17604" y="2009674"/>
            <a:ext cx="192198" cy="241638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D22A32A0-3631-C348-ADBB-77349DC6791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957574" y="2017107"/>
            <a:ext cx="192198" cy="241638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37981250-0FA6-6045-B14D-1AB71FC08A0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220558" y="4946344"/>
            <a:ext cx="192198" cy="309771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C5903499-0DD0-F442-B323-0BE18C536D3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784951" y="4938911"/>
            <a:ext cx="192198" cy="309771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3583D211-9E58-874F-B03E-869F09773AA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35181" y="2712457"/>
            <a:ext cx="192198" cy="241638"/>
          </a:xfrm>
          <a:prstGeom prst="rect">
            <a:avLst/>
          </a:prstGeom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5B1F751E-E15F-2844-97C2-78AE4FC8E7D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875151" y="2719890"/>
            <a:ext cx="192198" cy="241638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F392F7B3-032E-BD49-AEF9-6B22068EF8A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588858" y="2017107"/>
            <a:ext cx="192198" cy="241638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57C62B3F-5C96-5C44-BE63-4DC9570F1F4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391812" y="4953777"/>
            <a:ext cx="192198" cy="309771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736CDBFA-E669-4647-9CC3-88B579BA8F2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506435" y="2719890"/>
            <a:ext cx="192198" cy="241638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29CB4EAE-46E6-7A4B-8D4D-9959A9F77AD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393678" y="1862543"/>
            <a:ext cx="192198" cy="241638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5107B4EF-B696-5B49-B4C5-7B020B0C699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933648" y="1869976"/>
            <a:ext cx="192198" cy="241638"/>
          </a:xfrm>
          <a:prstGeom prst="rect">
            <a:avLst/>
          </a:prstGeom>
        </p:spPr>
      </p:pic>
      <p:pic>
        <p:nvPicPr>
          <p:cNvPr id="172" name="Picture 171">
            <a:extLst>
              <a:ext uri="{FF2B5EF4-FFF2-40B4-BE49-F238E27FC236}">
                <a16:creationId xmlns:a16="http://schemas.microsoft.com/office/drawing/2014/main" id="{312EF160-2319-104E-83A4-427701F7E6F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33700" y="3443570"/>
            <a:ext cx="192198" cy="241638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E2B26BC9-56AB-5148-BD02-DC18AC9E4D9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873670" y="3451003"/>
            <a:ext cx="192198" cy="241638"/>
          </a:xfrm>
          <a:prstGeom prst="rect">
            <a:avLst/>
          </a:prstGeom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2D07DA4B-5DD9-D445-A1F2-270EDAF3D5A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51277" y="4146353"/>
            <a:ext cx="192198" cy="241638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D2F54E02-D490-BF45-AFD0-193A5172045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791247" y="4153786"/>
            <a:ext cx="192198" cy="241638"/>
          </a:xfrm>
          <a:prstGeom prst="rect">
            <a:avLst/>
          </a:prstGeom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4214501E-B912-ED4C-808A-95F2524F078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504954" y="3451003"/>
            <a:ext cx="192198" cy="241638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2A65F43D-D897-5F46-B466-70AFFBB79B6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422531" y="4153786"/>
            <a:ext cx="192198" cy="241638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A9217D59-C704-0841-8DE8-EB6AB7075FD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77916" y="2405876"/>
            <a:ext cx="192198" cy="241638"/>
          </a:xfrm>
          <a:prstGeom prst="rect">
            <a:avLst/>
          </a:prstGeom>
        </p:spPr>
      </p:pic>
      <p:pic>
        <p:nvPicPr>
          <p:cNvPr id="243" name="Picture 242">
            <a:extLst>
              <a:ext uri="{FF2B5EF4-FFF2-40B4-BE49-F238E27FC236}">
                <a16:creationId xmlns:a16="http://schemas.microsoft.com/office/drawing/2014/main" id="{0837B22A-3712-C248-863B-B1CBD026139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17886" y="2413309"/>
            <a:ext cx="192198" cy="241638"/>
          </a:xfrm>
          <a:prstGeom prst="rect">
            <a:avLst/>
          </a:prstGeom>
        </p:spPr>
      </p:pic>
      <p:pic>
        <p:nvPicPr>
          <p:cNvPr id="244" name="Picture 243">
            <a:extLst>
              <a:ext uri="{FF2B5EF4-FFF2-40B4-BE49-F238E27FC236}">
                <a16:creationId xmlns:a16="http://schemas.microsoft.com/office/drawing/2014/main" id="{3B97E889-8627-0547-B3C6-B9D797897F4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80870" y="5342546"/>
            <a:ext cx="192198" cy="309771"/>
          </a:xfrm>
          <a:prstGeom prst="rect">
            <a:avLst/>
          </a:prstGeom>
        </p:spPr>
      </p:pic>
      <p:pic>
        <p:nvPicPr>
          <p:cNvPr id="245" name="Picture 244">
            <a:extLst>
              <a:ext uri="{FF2B5EF4-FFF2-40B4-BE49-F238E27FC236}">
                <a16:creationId xmlns:a16="http://schemas.microsoft.com/office/drawing/2014/main" id="{D57A876F-AD39-8A41-9F7F-2477BE8E464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63" y="5335113"/>
            <a:ext cx="192198" cy="309771"/>
          </a:xfrm>
          <a:prstGeom prst="rect">
            <a:avLst/>
          </a:prstGeom>
        </p:spPr>
      </p:pic>
      <p:pic>
        <p:nvPicPr>
          <p:cNvPr id="246" name="Picture 245">
            <a:extLst>
              <a:ext uri="{FF2B5EF4-FFF2-40B4-BE49-F238E27FC236}">
                <a16:creationId xmlns:a16="http://schemas.microsoft.com/office/drawing/2014/main" id="{4A5B2EB1-497F-2643-B527-6742F770478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5493" y="3108659"/>
            <a:ext cx="192198" cy="241638"/>
          </a:xfrm>
          <a:prstGeom prst="rect">
            <a:avLst/>
          </a:prstGeom>
        </p:spPr>
      </p:pic>
      <p:pic>
        <p:nvPicPr>
          <p:cNvPr id="247" name="Picture 246">
            <a:extLst>
              <a:ext uri="{FF2B5EF4-FFF2-40B4-BE49-F238E27FC236}">
                <a16:creationId xmlns:a16="http://schemas.microsoft.com/office/drawing/2014/main" id="{D0CCC6E1-664E-2B47-85AD-E4DFA5E82C6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35463" y="3116092"/>
            <a:ext cx="192198" cy="241638"/>
          </a:xfrm>
          <a:prstGeom prst="rect">
            <a:avLst/>
          </a:prstGeom>
        </p:spPr>
      </p:pic>
      <p:pic>
        <p:nvPicPr>
          <p:cNvPr id="248" name="Picture 247">
            <a:extLst>
              <a:ext uri="{FF2B5EF4-FFF2-40B4-BE49-F238E27FC236}">
                <a16:creationId xmlns:a16="http://schemas.microsoft.com/office/drawing/2014/main" id="{3FD3D003-C533-FB4F-9EF4-55E585B54CF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849170" y="2413309"/>
            <a:ext cx="192198" cy="241638"/>
          </a:xfrm>
          <a:prstGeom prst="rect">
            <a:avLst/>
          </a:prstGeom>
        </p:spPr>
      </p:pic>
      <p:pic>
        <p:nvPicPr>
          <p:cNvPr id="249" name="Picture 248">
            <a:extLst>
              <a:ext uri="{FF2B5EF4-FFF2-40B4-BE49-F238E27FC236}">
                <a16:creationId xmlns:a16="http://schemas.microsoft.com/office/drawing/2014/main" id="{07AC8ABB-62DF-6749-A9EB-C6233C1F9C4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389140" y="2420742"/>
            <a:ext cx="192198" cy="241638"/>
          </a:xfrm>
          <a:prstGeom prst="rect">
            <a:avLst/>
          </a:prstGeom>
        </p:spPr>
      </p:pic>
      <p:pic>
        <p:nvPicPr>
          <p:cNvPr id="250" name="Picture 249">
            <a:extLst>
              <a:ext uri="{FF2B5EF4-FFF2-40B4-BE49-F238E27FC236}">
                <a16:creationId xmlns:a16="http://schemas.microsoft.com/office/drawing/2014/main" id="{C8EE24EB-A5BD-E047-8486-3B4DDD52364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652124" y="5349979"/>
            <a:ext cx="192198" cy="309771"/>
          </a:xfrm>
          <a:prstGeom prst="rect">
            <a:avLst/>
          </a:prstGeom>
        </p:spPr>
      </p:pic>
      <p:pic>
        <p:nvPicPr>
          <p:cNvPr id="251" name="Picture 250">
            <a:extLst>
              <a:ext uri="{FF2B5EF4-FFF2-40B4-BE49-F238E27FC236}">
                <a16:creationId xmlns:a16="http://schemas.microsoft.com/office/drawing/2014/main" id="{7300FDB4-6E70-F44B-B651-C08369378CE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216517" y="5342546"/>
            <a:ext cx="192198" cy="309771"/>
          </a:xfrm>
          <a:prstGeom prst="rect">
            <a:avLst/>
          </a:prstGeom>
        </p:spPr>
      </p:pic>
      <p:pic>
        <p:nvPicPr>
          <p:cNvPr id="252" name="Picture 251">
            <a:extLst>
              <a:ext uri="{FF2B5EF4-FFF2-40B4-BE49-F238E27FC236}">
                <a16:creationId xmlns:a16="http://schemas.microsoft.com/office/drawing/2014/main" id="{5E292DD0-E8D1-5949-8177-C43F774EA27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766747" y="3116092"/>
            <a:ext cx="192198" cy="241638"/>
          </a:xfrm>
          <a:prstGeom prst="rect">
            <a:avLst/>
          </a:prstGeom>
        </p:spPr>
      </p:pic>
      <p:pic>
        <p:nvPicPr>
          <p:cNvPr id="253" name="Picture 252">
            <a:extLst>
              <a:ext uri="{FF2B5EF4-FFF2-40B4-BE49-F238E27FC236}">
                <a16:creationId xmlns:a16="http://schemas.microsoft.com/office/drawing/2014/main" id="{B4D2CAF0-C56F-5C43-8575-6476D0D2C95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306717" y="3123525"/>
            <a:ext cx="192198" cy="241638"/>
          </a:xfrm>
          <a:prstGeom prst="rect">
            <a:avLst/>
          </a:prstGeom>
        </p:spPr>
      </p:pic>
      <p:pic>
        <p:nvPicPr>
          <p:cNvPr id="272" name="Picture 271">
            <a:extLst>
              <a:ext uri="{FF2B5EF4-FFF2-40B4-BE49-F238E27FC236}">
                <a16:creationId xmlns:a16="http://schemas.microsoft.com/office/drawing/2014/main" id="{AD4C15A0-C233-1745-BA24-C4A9F17820E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4012" y="3839772"/>
            <a:ext cx="192198" cy="241638"/>
          </a:xfrm>
          <a:prstGeom prst="rect">
            <a:avLst/>
          </a:prstGeom>
        </p:spPr>
      </p:pic>
      <p:pic>
        <p:nvPicPr>
          <p:cNvPr id="273" name="Picture 272">
            <a:extLst>
              <a:ext uri="{FF2B5EF4-FFF2-40B4-BE49-F238E27FC236}">
                <a16:creationId xmlns:a16="http://schemas.microsoft.com/office/drawing/2014/main" id="{19666E2F-78B6-D040-89CE-CD5D7E073EE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33982" y="3847205"/>
            <a:ext cx="192198" cy="241638"/>
          </a:xfrm>
          <a:prstGeom prst="rect">
            <a:avLst/>
          </a:prstGeom>
        </p:spPr>
      </p:pic>
      <p:pic>
        <p:nvPicPr>
          <p:cNvPr id="274" name="Picture 273">
            <a:extLst>
              <a:ext uri="{FF2B5EF4-FFF2-40B4-BE49-F238E27FC236}">
                <a16:creationId xmlns:a16="http://schemas.microsoft.com/office/drawing/2014/main" id="{2D3260F4-FF57-8C4F-8DA3-88BCAE6B0BF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11589" y="4542555"/>
            <a:ext cx="192198" cy="241638"/>
          </a:xfrm>
          <a:prstGeom prst="rect">
            <a:avLst/>
          </a:prstGeom>
        </p:spPr>
      </p:pic>
      <p:pic>
        <p:nvPicPr>
          <p:cNvPr id="275" name="Picture 274">
            <a:extLst>
              <a:ext uri="{FF2B5EF4-FFF2-40B4-BE49-F238E27FC236}">
                <a16:creationId xmlns:a16="http://schemas.microsoft.com/office/drawing/2014/main" id="{6E1E04A9-7EE5-9742-B281-48F85B0D902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59" y="4549988"/>
            <a:ext cx="192198" cy="241638"/>
          </a:xfrm>
          <a:prstGeom prst="rect">
            <a:avLst/>
          </a:prstGeom>
        </p:spPr>
      </p:pic>
      <p:pic>
        <p:nvPicPr>
          <p:cNvPr id="276" name="Picture 275">
            <a:extLst>
              <a:ext uri="{FF2B5EF4-FFF2-40B4-BE49-F238E27FC236}">
                <a16:creationId xmlns:a16="http://schemas.microsoft.com/office/drawing/2014/main" id="{CEFCB8E9-599C-2542-B18F-E1380972993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765266" y="3847205"/>
            <a:ext cx="192198" cy="241638"/>
          </a:xfrm>
          <a:prstGeom prst="rect">
            <a:avLst/>
          </a:prstGeom>
        </p:spPr>
      </p:pic>
      <p:pic>
        <p:nvPicPr>
          <p:cNvPr id="277" name="Picture 276">
            <a:extLst>
              <a:ext uri="{FF2B5EF4-FFF2-40B4-BE49-F238E27FC236}">
                <a16:creationId xmlns:a16="http://schemas.microsoft.com/office/drawing/2014/main" id="{7F2DF0F0-93E7-2B47-B15F-1184C5ECA84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305236" y="3854638"/>
            <a:ext cx="192198" cy="241638"/>
          </a:xfrm>
          <a:prstGeom prst="rect">
            <a:avLst/>
          </a:prstGeom>
        </p:spPr>
      </p:pic>
      <p:pic>
        <p:nvPicPr>
          <p:cNvPr id="278" name="Picture 277">
            <a:extLst>
              <a:ext uri="{FF2B5EF4-FFF2-40B4-BE49-F238E27FC236}">
                <a16:creationId xmlns:a16="http://schemas.microsoft.com/office/drawing/2014/main" id="{C11E5954-9734-DA49-B3B2-41ED29CF2F9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682843" y="4549988"/>
            <a:ext cx="192198" cy="241638"/>
          </a:xfrm>
          <a:prstGeom prst="rect">
            <a:avLst/>
          </a:prstGeom>
        </p:spPr>
      </p:pic>
      <p:pic>
        <p:nvPicPr>
          <p:cNvPr id="279" name="Picture 278">
            <a:extLst>
              <a:ext uri="{FF2B5EF4-FFF2-40B4-BE49-F238E27FC236}">
                <a16:creationId xmlns:a16="http://schemas.microsoft.com/office/drawing/2014/main" id="{16BF0E07-54F7-FE40-A442-39BDA1AC6C3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222813" y="4557421"/>
            <a:ext cx="192198" cy="241638"/>
          </a:xfrm>
          <a:prstGeom prst="rect">
            <a:avLst/>
          </a:prstGeom>
        </p:spPr>
      </p:pic>
      <p:pic>
        <p:nvPicPr>
          <p:cNvPr id="292" name="Picture 291">
            <a:extLst>
              <a:ext uri="{FF2B5EF4-FFF2-40B4-BE49-F238E27FC236}">
                <a16:creationId xmlns:a16="http://schemas.microsoft.com/office/drawing/2014/main" id="{99DBE023-6A04-D649-AF9E-CA237F3B349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7914" y="2412987"/>
            <a:ext cx="192198" cy="241638"/>
          </a:xfrm>
          <a:prstGeom prst="rect">
            <a:avLst/>
          </a:prstGeom>
        </p:spPr>
      </p:pic>
      <p:pic>
        <p:nvPicPr>
          <p:cNvPr id="293" name="Picture 292">
            <a:extLst>
              <a:ext uri="{FF2B5EF4-FFF2-40B4-BE49-F238E27FC236}">
                <a16:creationId xmlns:a16="http://schemas.microsoft.com/office/drawing/2014/main" id="{2F715E94-0F2D-CA4F-B55C-8167F9B1DF3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77884" y="2420420"/>
            <a:ext cx="192198" cy="241638"/>
          </a:xfrm>
          <a:prstGeom prst="rect">
            <a:avLst/>
          </a:prstGeom>
        </p:spPr>
      </p:pic>
      <p:pic>
        <p:nvPicPr>
          <p:cNvPr id="294" name="Picture 293">
            <a:extLst>
              <a:ext uri="{FF2B5EF4-FFF2-40B4-BE49-F238E27FC236}">
                <a16:creationId xmlns:a16="http://schemas.microsoft.com/office/drawing/2014/main" id="{D9C7B970-9D40-C04A-8FF3-C15161518CB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40868" y="5349657"/>
            <a:ext cx="192198" cy="309771"/>
          </a:xfrm>
          <a:prstGeom prst="rect">
            <a:avLst/>
          </a:prstGeom>
        </p:spPr>
      </p:pic>
      <p:pic>
        <p:nvPicPr>
          <p:cNvPr id="295" name="Picture 294">
            <a:extLst>
              <a:ext uri="{FF2B5EF4-FFF2-40B4-BE49-F238E27FC236}">
                <a16:creationId xmlns:a16="http://schemas.microsoft.com/office/drawing/2014/main" id="{414B9D8D-ED08-5548-8AAA-3DD8F3814AD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05261" y="5342224"/>
            <a:ext cx="192198" cy="309771"/>
          </a:xfrm>
          <a:prstGeom prst="rect">
            <a:avLst/>
          </a:prstGeom>
        </p:spPr>
      </p:pic>
      <p:pic>
        <p:nvPicPr>
          <p:cNvPr id="296" name="Picture 295">
            <a:extLst>
              <a:ext uri="{FF2B5EF4-FFF2-40B4-BE49-F238E27FC236}">
                <a16:creationId xmlns:a16="http://schemas.microsoft.com/office/drawing/2014/main" id="{B25669A4-5824-9A4B-A9AF-3471D6A03F8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55491" y="3115770"/>
            <a:ext cx="192198" cy="241638"/>
          </a:xfrm>
          <a:prstGeom prst="rect">
            <a:avLst/>
          </a:prstGeom>
        </p:spPr>
      </p:pic>
      <p:pic>
        <p:nvPicPr>
          <p:cNvPr id="297" name="Picture 296">
            <a:extLst>
              <a:ext uri="{FF2B5EF4-FFF2-40B4-BE49-F238E27FC236}">
                <a16:creationId xmlns:a16="http://schemas.microsoft.com/office/drawing/2014/main" id="{4D543A00-F3EC-7548-B16F-E9EBBC4F010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95461" y="3123203"/>
            <a:ext cx="192198" cy="241638"/>
          </a:xfrm>
          <a:prstGeom prst="rect">
            <a:avLst/>
          </a:prstGeom>
        </p:spPr>
      </p:pic>
      <p:pic>
        <p:nvPicPr>
          <p:cNvPr id="298" name="Picture 297">
            <a:extLst>
              <a:ext uri="{FF2B5EF4-FFF2-40B4-BE49-F238E27FC236}">
                <a16:creationId xmlns:a16="http://schemas.microsoft.com/office/drawing/2014/main" id="{52BF0B54-4E57-464A-8456-5BB87334451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109168" y="2420420"/>
            <a:ext cx="192198" cy="241638"/>
          </a:xfrm>
          <a:prstGeom prst="rect">
            <a:avLst/>
          </a:prstGeom>
        </p:spPr>
      </p:pic>
      <p:pic>
        <p:nvPicPr>
          <p:cNvPr id="299" name="Picture 298">
            <a:extLst>
              <a:ext uri="{FF2B5EF4-FFF2-40B4-BE49-F238E27FC236}">
                <a16:creationId xmlns:a16="http://schemas.microsoft.com/office/drawing/2014/main" id="{EB10C8B9-2962-CF43-AA7B-C4D2A18DCE4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649138" y="2427853"/>
            <a:ext cx="192198" cy="241638"/>
          </a:xfrm>
          <a:prstGeom prst="rect">
            <a:avLst/>
          </a:prstGeom>
        </p:spPr>
      </p:pic>
      <p:pic>
        <p:nvPicPr>
          <p:cNvPr id="300" name="Picture 299">
            <a:extLst>
              <a:ext uri="{FF2B5EF4-FFF2-40B4-BE49-F238E27FC236}">
                <a16:creationId xmlns:a16="http://schemas.microsoft.com/office/drawing/2014/main" id="{B8F42675-23D2-B749-A9CE-EBAABB53233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12122" y="5357090"/>
            <a:ext cx="192198" cy="309771"/>
          </a:xfrm>
          <a:prstGeom prst="rect">
            <a:avLst/>
          </a:prstGeom>
        </p:spPr>
      </p:pic>
      <p:pic>
        <p:nvPicPr>
          <p:cNvPr id="301" name="Picture 300">
            <a:extLst>
              <a:ext uri="{FF2B5EF4-FFF2-40B4-BE49-F238E27FC236}">
                <a16:creationId xmlns:a16="http://schemas.microsoft.com/office/drawing/2014/main" id="{1019366C-A52F-F447-B183-A79D1668B0D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476515" y="5349657"/>
            <a:ext cx="192198" cy="309771"/>
          </a:xfrm>
          <a:prstGeom prst="rect">
            <a:avLst/>
          </a:prstGeom>
        </p:spPr>
      </p:pic>
      <p:pic>
        <p:nvPicPr>
          <p:cNvPr id="302" name="Picture 301">
            <a:extLst>
              <a:ext uri="{FF2B5EF4-FFF2-40B4-BE49-F238E27FC236}">
                <a16:creationId xmlns:a16="http://schemas.microsoft.com/office/drawing/2014/main" id="{4CC82AB4-AE52-F142-91E2-B94EF249469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026745" y="3123203"/>
            <a:ext cx="192198" cy="241638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6482E452-AC3D-2044-A01F-7C5CA29329B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566715" y="3130636"/>
            <a:ext cx="192198" cy="241638"/>
          </a:xfrm>
          <a:prstGeom prst="rect">
            <a:avLst/>
          </a:prstGeom>
        </p:spPr>
      </p:pic>
      <p:pic>
        <p:nvPicPr>
          <p:cNvPr id="322" name="Picture 321">
            <a:extLst>
              <a:ext uri="{FF2B5EF4-FFF2-40B4-BE49-F238E27FC236}">
                <a16:creationId xmlns:a16="http://schemas.microsoft.com/office/drawing/2014/main" id="{9AC53F79-E012-E940-B203-BB99F25EACF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54010" y="3846883"/>
            <a:ext cx="192198" cy="241638"/>
          </a:xfrm>
          <a:prstGeom prst="rect">
            <a:avLst/>
          </a:prstGeom>
        </p:spPr>
      </p:pic>
      <p:pic>
        <p:nvPicPr>
          <p:cNvPr id="323" name="Picture 322">
            <a:extLst>
              <a:ext uri="{FF2B5EF4-FFF2-40B4-BE49-F238E27FC236}">
                <a16:creationId xmlns:a16="http://schemas.microsoft.com/office/drawing/2014/main" id="{5FBF4F1F-2ADC-9949-8C6F-819AD051B69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93980" y="3854316"/>
            <a:ext cx="192198" cy="241638"/>
          </a:xfrm>
          <a:prstGeom prst="rect">
            <a:avLst/>
          </a:prstGeom>
        </p:spPr>
      </p:pic>
      <p:pic>
        <p:nvPicPr>
          <p:cNvPr id="324" name="Picture 323">
            <a:extLst>
              <a:ext uri="{FF2B5EF4-FFF2-40B4-BE49-F238E27FC236}">
                <a16:creationId xmlns:a16="http://schemas.microsoft.com/office/drawing/2014/main" id="{F0F53799-FDC3-6443-B125-DA347298F7C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71587" y="4549666"/>
            <a:ext cx="192198" cy="241638"/>
          </a:xfrm>
          <a:prstGeom prst="rect">
            <a:avLst/>
          </a:prstGeom>
        </p:spPr>
      </p:pic>
      <p:pic>
        <p:nvPicPr>
          <p:cNvPr id="325" name="Picture 324">
            <a:extLst>
              <a:ext uri="{FF2B5EF4-FFF2-40B4-BE49-F238E27FC236}">
                <a16:creationId xmlns:a16="http://schemas.microsoft.com/office/drawing/2014/main" id="{BBD3C68A-B8AA-8F4A-BFBB-67542DD2210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11557" y="4557099"/>
            <a:ext cx="192198" cy="241638"/>
          </a:xfrm>
          <a:prstGeom prst="rect">
            <a:avLst/>
          </a:prstGeom>
        </p:spPr>
      </p:pic>
      <p:pic>
        <p:nvPicPr>
          <p:cNvPr id="326" name="Picture 325">
            <a:extLst>
              <a:ext uri="{FF2B5EF4-FFF2-40B4-BE49-F238E27FC236}">
                <a16:creationId xmlns:a16="http://schemas.microsoft.com/office/drawing/2014/main" id="{68DC7200-7EB1-D241-800E-8C0D4D5422C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025264" y="3854316"/>
            <a:ext cx="192198" cy="241638"/>
          </a:xfrm>
          <a:prstGeom prst="rect">
            <a:avLst/>
          </a:prstGeom>
        </p:spPr>
      </p:pic>
      <p:pic>
        <p:nvPicPr>
          <p:cNvPr id="327" name="Picture 326">
            <a:extLst>
              <a:ext uri="{FF2B5EF4-FFF2-40B4-BE49-F238E27FC236}">
                <a16:creationId xmlns:a16="http://schemas.microsoft.com/office/drawing/2014/main" id="{994641D7-40CD-DB4A-876A-035BCFFADA6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565234" y="3861749"/>
            <a:ext cx="192198" cy="241638"/>
          </a:xfrm>
          <a:prstGeom prst="rect">
            <a:avLst/>
          </a:prstGeom>
        </p:spPr>
      </p:pic>
      <p:pic>
        <p:nvPicPr>
          <p:cNvPr id="328" name="Picture 327">
            <a:extLst>
              <a:ext uri="{FF2B5EF4-FFF2-40B4-BE49-F238E27FC236}">
                <a16:creationId xmlns:a16="http://schemas.microsoft.com/office/drawing/2014/main" id="{B09209CD-BEB6-FC47-BD22-DA19C0FE591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942841" y="4557099"/>
            <a:ext cx="192198" cy="241638"/>
          </a:xfrm>
          <a:prstGeom prst="rect">
            <a:avLst/>
          </a:prstGeom>
        </p:spPr>
      </p:pic>
      <p:pic>
        <p:nvPicPr>
          <p:cNvPr id="329" name="Picture 328">
            <a:extLst>
              <a:ext uri="{FF2B5EF4-FFF2-40B4-BE49-F238E27FC236}">
                <a16:creationId xmlns:a16="http://schemas.microsoft.com/office/drawing/2014/main" id="{A8C6223B-7AD6-634B-8C32-245B11F1A30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482811" y="4564532"/>
            <a:ext cx="192198" cy="241638"/>
          </a:xfrm>
          <a:prstGeom prst="rect">
            <a:avLst/>
          </a:prstGeom>
        </p:spPr>
      </p:pic>
      <p:pic>
        <p:nvPicPr>
          <p:cNvPr id="342" name="Picture 341">
            <a:extLst>
              <a:ext uri="{FF2B5EF4-FFF2-40B4-BE49-F238E27FC236}">
                <a16:creationId xmlns:a16="http://schemas.microsoft.com/office/drawing/2014/main" id="{1F8EB85B-6BF2-D84B-B095-5972466ADB8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22" y="2420420"/>
            <a:ext cx="192198" cy="241638"/>
          </a:xfrm>
          <a:prstGeom prst="rect">
            <a:avLst/>
          </a:prstGeom>
        </p:spPr>
      </p:pic>
      <p:pic>
        <p:nvPicPr>
          <p:cNvPr id="343" name="Picture 342">
            <a:extLst>
              <a:ext uri="{FF2B5EF4-FFF2-40B4-BE49-F238E27FC236}">
                <a16:creationId xmlns:a16="http://schemas.microsoft.com/office/drawing/2014/main" id="{1684A0FD-AA07-7E4C-B5E4-D68BFA0A596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159192" y="2427853"/>
            <a:ext cx="192198" cy="241638"/>
          </a:xfrm>
          <a:prstGeom prst="rect">
            <a:avLst/>
          </a:prstGeom>
        </p:spPr>
      </p:pic>
      <p:pic>
        <p:nvPicPr>
          <p:cNvPr id="344" name="Picture 343">
            <a:extLst>
              <a:ext uri="{FF2B5EF4-FFF2-40B4-BE49-F238E27FC236}">
                <a16:creationId xmlns:a16="http://schemas.microsoft.com/office/drawing/2014/main" id="{2E90D8F1-17CA-B74B-9008-954B274CAC9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422176" y="5357090"/>
            <a:ext cx="192198" cy="309771"/>
          </a:xfrm>
          <a:prstGeom prst="rect">
            <a:avLst/>
          </a:prstGeom>
        </p:spPr>
      </p:pic>
      <p:pic>
        <p:nvPicPr>
          <p:cNvPr id="345" name="Picture 344">
            <a:extLst>
              <a:ext uri="{FF2B5EF4-FFF2-40B4-BE49-F238E27FC236}">
                <a16:creationId xmlns:a16="http://schemas.microsoft.com/office/drawing/2014/main" id="{46E63909-6C2B-4647-B9FF-979E361AB6A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6569" y="5349657"/>
            <a:ext cx="192198" cy="309771"/>
          </a:xfrm>
          <a:prstGeom prst="rect">
            <a:avLst/>
          </a:prstGeom>
        </p:spPr>
      </p:pic>
      <p:pic>
        <p:nvPicPr>
          <p:cNvPr id="346" name="Picture 345">
            <a:extLst>
              <a:ext uri="{FF2B5EF4-FFF2-40B4-BE49-F238E27FC236}">
                <a16:creationId xmlns:a16="http://schemas.microsoft.com/office/drawing/2014/main" id="{CED79182-8FDD-4941-A43C-0AEF9C7059B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99" y="3123203"/>
            <a:ext cx="192198" cy="241638"/>
          </a:xfrm>
          <a:prstGeom prst="rect">
            <a:avLst/>
          </a:prstGeom>
        </p:spPr>
      </p:pic>
      <p:pic>
        <p:nvPicPr>
          <p:cNvPr id="347" name="Picture 346">
            <a:extLst>
              <a:ext uri="{FF2B5EF4-FFF2-40B4-BE49-F238E27FC236}">
                <a16:creationId xmlns:a16="http://schemas.microsoft.com/office/drawing/2014/main" id="{447AA3F4-0FD7-074B-AF36-7870F8185E8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076769" y="3130636"/>
            <a:ext cx="192198" cy="241638"/>
          </a:xfrm>
          <a:prstGeom prst="rect">
            <a:avLst/>
          </a:prstGeom>
        </p:spPr>
      </p:pic>
      <p:pic>
        <p:nvPicPr>
          <p:cNvPr id="350" name="Picture 349">
            <a:extLst>
              <a:ext uri="{FF2B5EF4-FFF2-40B4-BE49-F238E27FC236}">
                <a16:creationId xmlns:a16="http://schemas.microsoft.com/office/drawing/2014/main" id="{3CF73D5D-C8AD-7B44-89CA-0ADABA9C672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593430" y="5364523"/>
            <a:ext cx="192198" cy="309771"/>
          </a:xfrm>
          <a:prstGeom prst="rect">
            <a:avLst/>
          </a:prstGeom>
        </p:spPr>
      </p:pic>
      <p:pic>
        <p:nvPicPr>
          <p:cNvPr id="372" name="Picture 371">
            <a:extLst>
              <a:ext uri="{FF2B5EF4-FFF2-40B4-BE49-F238E27FC236}">
                <a16:creationId xmlns:a16="http://schemas.microsoft.com/office/drawing/2014/main" id="{8EA659F3-A68F-6C49-9208-7171B00A1CE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535318" y="3854316"/>
            <a:ext cx="192198" cy="241638"/>
          </a:xfrm>
          <a:prstGeom prst="rect">
            <a:avLst/>
          </a:prstGeom>
        </p:spPr>
      </p:pic>
      <p:pic>
        <p:nvPicPr>
          <p:cNvPr id="373" name="Picture 372">
            <a:extLst>
              <a:ext uri="{FF2B5EF4-FFF2-40B4-BE49-F238E27FC236}">
                <a16:creationId xmlns:a16="http://schemas.microsoft.com/office/drawing/2014/main" id="{E9F3F30D-E787-9440-8389-B9ED7E35F1A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075288" y="3861749"/>
            <a:ext cx="192198" cy="241638"/>
          </a:xfrm>
          <a:prstGeom prst="rect">
            <a:avLst/>
          </a:prstGeom>
        </p:spPr>
      </p:pic>
      <p:pic>
        <p:nvPicPr>
          <p:cNvPr id="374" name="Picture 373">
            <a:extLst>
              <a:ext uri="{FF2B5EF4-FFF2-40B4-BE49-F238E27FC236}">
                <a16:creationId xmlns:a16="http://schemas.microsoft.com/office/drawing/2014/main" id="{78F1F93B-86CA-F04C-AD18-1E86A7F2368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52895" y="4557099"/>
            <a:ext cx="192198" cy="241638"/>
          </a:xfrm>
          <a:prstGeom prst="rect">
            <a:avLst/>
          </a:prstGeom>
        </p:spPr>
      </p:pic>
      <p:pic>
        <p:nvPicPr>
          <p:cNvPr id="375" name="Picture 374">
            <a:extLst>
              <a:ext uri="{FF2B5EF4-FFF2-40B4-BE49-F238E27FC236}">
                <a16:creationId xmlns:a16="http://schemas.microsoft.com/office/drawing/2014/main" id="{B8B8F8BE-18B6-7744-91E0-239142735C2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992865" y="4564532"/>
            <a:ext cx="192198" cy="241638"/>
          </a:xfrm>
          <a:prstGeom prst="rect">
            <a:avLst/>
          </a:prstGeom>
        </p:spPr>
      </p:pic>
      <p:pic>
        <p:nvPicPr>
          <p:cNvPr id="378" name="Picture 377">
            <a:extLst>
              <a:ext uri="{FF2B5EF4-FFF2-40B4-BE49-F238E27FC236}">
                <a16:creationId xmlns:a16="http://schemas.microsoft.com/office/drawing/2014/main" id="{7C6E1964-BD90-9A46-96C6-D01FBE8BE48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624149" y="4564532"/>
            <a:ext cx="192198" cy="241638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4E27D48-83B3-8F41-8361-5CB7EC11CA65}"/>
              </a:ext>
            </a:extLst>
          </p:cNvPr>
          <p:cNvSpPr/>
          <p:nvPr/>
        </p:nvSpPr>
        <p:spPr>
          <a:xfrm>
            <a:off x="1749113" y="1594452"/>
            <a:ext cx="8196865" cy="49398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04" name="Rectangle 403">
            <a:extLst>
              <a:ext uri="{FF2B5EF4-FFF2-40B4-BE49-F238E27FC236}">
                <a16:creationId xmlns:a16="http://schemas.microsoft.com/office/drawing/2014/main" id="{F7CC2651-9B77-A24D-BE8A-DFB77A3E60F7}"/>
              </a:ext>
            </a:extLst>
          </p:cNvPr>
          <p:cNvSpPr/>
          <p:nvPr/>
        </p:nvSpPr>
        <p:spPr>
          <a:xfrm>
            <a:off x="2294871" y="2563736"/>
            <a:ext cx="7287572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Erlang:</a:t>
            </a:r>
          </a:p>
          <a:p>
            <a:r>
              <a:rPr lang="en-US" sz="4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Ericson Reports </a:t>
            </a:r>
          </a:p>
          <a:p>
            <a:r>
              <a:rPr lang="en-US" sz="4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	99.9999% uptime</a:t>
            </a:r>
          </a:p>
          <a:p>
            <a:r>
              <a:rPr lang="en-US" sz="44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(distributed systems)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495650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22B2D47-F4B7-4F45-9AA4-E5C2DD89FCD1}"/>
              </a:ext>
            </a:extLst>
          </p:cNvPr>
          <p:cNvSpPr txBox="1"/>
          <p:nvPr/>
        </p:nvSpPr>
        <p:spPr>
          <a:xfrm>
            <a:off x="1938451" y="3166242"/>
            <a:ext cx="831509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6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The Perfect Plan</a:t>
            </a:r>
          </a:p>
        </p:txBody>
      </p:sp>
    </p:spTree>
    <p:extLst>
      <p:ext uri="{BB962C8B-B14F-4D97-AF65-F5344CB8AC3E}">
        <p14:creationId xmlns:p14="http://schemas.microsoft.com/office/powerpoint/2010/main" val="8168525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F77481-D387-4748-9D1F-D072AA76B7B7}"/>
              </a:ext>
            </a:extLst>
          </p:cNvPr>
          <p:cNvSpPr txBox="1"/>
          <p:nvPr/>
        </p:nvSpPr>
        <p:spPr>
          <a:xfrm>
            <a:off x="3849232" y="3203477"/>
            <a:ext cx="75713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5: Async burgers</a:t>
            </a:r>
          </a:p>
        </p:txBody>
      </p:sp>
    </p:spTree>
    <p:extLst>
      <p:ext uri="{BB962C8B-B14F-4D97-AF65-F5344CB8AC3E}">
        <p14:creationId xmlns:p14="http://schemas.microsoft.com/office/powerpoint/2010/main" val="23529846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3790379" y="250070"/>
            <a:ext cx="75713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5: Async burgers</a:t>
            </a:r>
          </a:p>
        </p:txBody>
      </p:sp>
      <p:pic>
        <p:nvPicPr>
          <p:cNvPr id="404" name="Picture 403">
            <a:extLst>
              <a:ext uri="{FF2B5EF4-FFF2-40B4-BE49-F238E27FC236}">
                <a16:creationId xmlns:a16="http://schemas.microsoft.com/office/drawing/2014/main" id="{172BAC3F-AF85-004C-953A-46B6D278109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19376" y="1336327"/>
            <a:ext cx="4316248" cy="46727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D5FA9C-E7F2-9F45-8637-11EF32B78B2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42731" y="882868"/>
            <a:ext cx="5269538" cy="4672724"/>
          </a:xfrm>
          <a:prstGeom prst="rect">
            <a:avLst/>
          </a:prstGeom>
        </p:spPr>
      </p:pic>
      <p:pic>
        <p:nvPicPr>
          <p:cNvPr id="405" name="Picture 404">
            <a:extLst>
              <a:ext uri="{FF2B5EF4-FFF2-40B4-BE49-F238E27FC236}">
                <a16:creationId xmlns:a16="http://schemas.microsoft.com/office/drawing/2014/main" id="{22811247-C119-D54B-AEA7-1EE7C2C27BA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565567" y="1357420"/>
            <a:ext cx="1485901" cy="1618592"/>
          </a:xfrm>
          <a:prstGeom prst="rect">
            <a:avLst/>
          </a:prstGeom>
        </p:spPr>
      </p:pic>
      <p:pic>
        <p:nvPicPr>
          <p:cNvPr id="406" name="Picture 405">
            <a:extLst>
              <a:ext uri="{FF2B5EF4-FFF2-40B4-BE49-F238E27FC236}">
                <a16:creationId xmlns:a16="http://schemas.microsoft.com/office/drawing/2014/main" id="{CE498A3D-9CBA-AE49-8AE3-A7A9996DCCE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94166" y="3366623"/>
            <a:ext cx="539970" cy="488281"/>
          </a:xfrm>
          <a:prstGeom prst="rect">
            <a:avLst/>
          </a:prstGeom>
        </p:spPr>
      </p:pic>
      <p:pic>
        <p:nvPicPr>
          <p:cNvPr id="407" name="Picture 406">
            <a:extLst>
              <a:ext uri="{FF2B5EF4-FFF2-40B4-BE49-F238E27FC236}">
                <a16:creationId xmlns:a16="http://schemas.microsoft.com/office/drawing/2014/main" id="{94A8448F-85AA-FD4E-A824-48C810170BE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534136" y="3374056"/>
            <a:ext cx="539970" cy="488281"/>
          </a:xfrm>
          <a:prstGeom prst="rect">
            <a:avLst/>
          </a:prstGeom>
        </p:spPr>
      </p:pic>
      <p:pic>
        <p:nvPicPr>
          <p:cNvPr id="408" name="Picture 407">
            <a:extLst>
              <a:ext uri="{FF2B5EF4-FFF2-40B4-BE49-F238E27FC236}">
                <a16:creationId xmlns:a16="http://schemas.microsoft.com/office/drawing/2014/main" id="{ED577F8D-D655-FA4E-BE76-39BCDCA77693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11743" y="4069406"/>
            <a:ext cx="539970" cy="488281"/>
          </a:xfrm>
          <a:prstGeom prst="rect">
            <a:avLst/>
          </a:prstGeom>
        </p:spPr>
      </p:pic>
      <p:pic>
        <p:nvPicPr>
          <p:cNvPr id="409" name="Picture 408">
            <a:extLst>
              <a:ext uri="{FF2B5EF4-FFF2-40B4-BE49-F238E27FC236}">
                <a16:creationId xmlns:a16="http://schemas.microsoft.com/office/drawing/2014/main" id="{9248C85A-553F-024C-8A4B-03A767FD631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51713" y="4076839"/>
            <a:ext cx="539970" cy="488281"/>
          </a:xfrm>
          <a:prstGeom prst="rect">
            <a:avLst/>
          </a:prstGeom>
        </p:spPr>
      </p:pic>
      <p:pic>
        <p:nvPicPr>
          <p:cNvPr id="410" name="Picture 409">
            <a:extLst>
              <a:ext uri="{FF2B5EF4-FFF2-40B4-BE49-F238E27FC236}">
                <a16:creationId xmlns:a16="http://schemas.microsoft.com/office/drawing/2014/main" id="{CEE2BC65-4749-944F-81AC-3A882116D4A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65420" y="3374056"/>
            <a:ext cx="539970" cy="488281"/>
          </a:xfrm>
          <a:prstGeom prst="rect">
            <a:avLst/>
          </a:prstGeom>
        </p:spPr>
      </p:pic>
      <p:pic>
        <p:nvPicPr>
          <p:cNvPr id="411" name="Picture 410">
            <a:extLst>
              <a:ext uri="{FF2B5EF4-FFF2-40B4-BE49-F238E27FC236}">
                <a16:creationId xmlns:a16="http://schemas.microsoft.com/office/drawing/2014/main" id="{B491D8AF-580D-BF45-BBED-C0F92D20181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705390" y="3381489"/>
            <a:ext cx="539970" cy="488281"/>
          </a:xfrm>
          <a:prstGeom prst="rect">
            <a:avLst/>
          </a:prstGeom>
        </p:spPr>
      </p:pic>
      <p:pic>
        <p:nvPicPr>
          <p:cNvPr id="412" name="Picture 411">
            <a:extLst>
              <a:ext uri="{FF2B5EF4-FFF2-40B4-BE49-F238E27FC236}">
                <a16:creationId xmlns:a16="http://schemas.microsoft.com/office/drawing/2014/main" id="{9087AFE2-E925-A84C-BAB8-547883B9724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82997" y="4076839"/>
            <a:ext cx="539970" cy="488281"/>
          </a:xfrm>
          <a:prstGeom prst="rect">
            <a:avLst/>
          </a:prstGeom>
        </p:spPr>
      </p:pic>
      <p:pic>
        <p:nvPicPr>
          <p:cNvPr id="413" name="Picture 412">
            <a:extLst>
              <a:ext uri="{FF2B5EF4-FFF2-40B4-BE49-F238E27FC236}">
                <a16:creationId xmlns:a16="http://schemas.microsoft.com/office/drawing/2014/main" id="{FB91EBFB-007B-6C42-907B-8E8F18C2E75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622967" y="4084272"/>
            <a:ext cx="539970" cy="488281"/>
          </a:xfrm>
          <a:prstGeom prst="rect">
            <a:avLst/>
          </a:prstGeom>
        </p:spPr>
      </p:pic>
      <p:pic>
        <p:nvPicPr>
          <p:cNvPr id="414" name="Picture 413">
            <a:extLst>
              <a:ext uri="{FF2B5EF4-FFF2-40B4-BE49-F238E27FC236}">
                <a16:creationId xmlns:a16="http://schemas.microsoft.com/office/drawing/2014/main" id="{294975D5-D376-B341-992E-6D884B5AC92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436435" y="3353854"/>
            <a:ext cx="539970" cy="488281"/>
          </a:xfrm>
          <a:prstGeom prst="rect">
            <a:avLst/>
          </a:prstGeom>
        </p:spPr>
      </p:pic>
      <p:pic>
        <p:nvPicPr>
          <p:cNvPr id="415" name="Picture 414">
            <a:extLst>
              <a:ext uri="{FF2B5EF4-FFF2-40B4-BE49-F238E27FC236}">
                <a16:creationId xmlns:a16="http://schemas.microsoft.com/office/drawing/2014/main" id="{B4494661-A4EB-4C46-8354-33BB1A24F03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976405" y="3361287"/>
            <a:ext cx="539970" cy="488281"/>
          </a:xfrm>
          <a:prstGeom prst="rect">
            <a:avLst/>
          </a:prstGeom>
        </p:spPr>
      </p:pic>
      <p:pic>
        <p:nvPicPr>
          <p:cNvPr id="416" name="Picture 415">
            <a:extLst>
              <a:ext uri="{FF2B5EF4-FFF2-40B4-BE49-F238E27FC236}">
                <a16:creationId xmlns:a16="http://schemas.microsoft.com/office/drawing/2014/main" id="{7D25F7F9-8F9C-F046-A86B-DF9A3CE8FE1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54012" y="4056637"/>
            <a:ext cx="539970" cy="488281"/>
          </a:xfrm>
          <a:prstGeom prst="rect">
            <a:avLst/>
          </a:prstGeom>
        </p:spPr>
      </p:pic>
      <p:pic>
        <p:nvPicPr>
          <p:cNvPr id="417" name="Picture 416">
            <a:extLst>
              <a:ext uri="{FF2B5EF4-FFF2-40B4-BE49-F238E27FC236}">
                <a16:creationId xmlns:a16="http://schemas.microsoft.com/office/drawing/2014/main" id="{F5C48A70-5695-4145-AD13-7AFEEB623BB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893982" y="4064070"/>
            <a:ext cx="539970" cy="488281"/>
          </a:xfrm>
          <a:prstGeom prst="rect">
            <a:avLst/>
          </a:prstGeom>
        </p:spPr>
      </p:pic>
      <p:pic>
        <p:nvPicPr>
          <p:cNvPr id="418" name="Picture 417">
            <a:extLst>
              <a:ext uri="{FF2B5EF4-FFF2-40B4-BE49-F238E27FC236}">
                <a16:creationId xmlns:a16="http://schemas.microsoft.com/office/drawing/2014/main" id="{64E66088-224C-6346-9AEE-1271DC013D4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667494" y="3336511"/>
            <a:ext cx="539970" cy="488281"/>
          </a:xfrm>
          <a:prstGeom prst="rect">
            <a:avLst/>
          </a:prstGeom>
        </p:spPr>
      </p:pic>
      <p:pic>
        <p:nvPicPr>
          <p:cNvPr id="419" name="Picture 418">
            <a:extLst>
              <a:ext uri="{FF2B5EF4-FFF2-40B4-BE49-F238E27FC236}">
                <a16:creationId xmlns:a16="http://schemas.microsoft.com/office/drawing/2014/main" id="{19C14773-11F5-C44C-98E6-0BA94C1ABEF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207464" y="3343944"/>
            <a:ext cx="539970" cy="488281"/>
          </a:xfrm>
          <a:prstGeom prst="rect">
            <a:avLst/>
          </a:prstGeom>
        </p:spPr>
      </p:pic>
      <p:pic>
        <p:nvPicPr>
          <p:cNvPr id="420" name="Picture 419">
            <a:extLst>
              <a:ext uri="{FF2B5EF4-FFF2-40B4-BE49-F238E27FC236}">
                <a16:creationId xmlns:a16="http://schemas.microsoft.com/office/drawing/2014/main" id="{8D4B656A-16CA-B340-804B-9C9D71290D0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85071" y="4039294"/>
            <a:ext cx="539970" cy="488281"/>
          </a:xfrm>
          <a:prstGeom prst="rect">
            <a:avLst/>
          </a:prstGeom>
        </p:spPr>
      </p:pic>
      <p:pic>
        <p:nvPicPr>
          <p:cNvPr id="421" name="Picture 420">
            <a:extLst>
              <a:ext uri="{FF2B5EF4-FFF2-40B4-BE49-F238E27FC236}">
                <a16:creationId xmlns:a16="http://schemas.microsoft.com/office/drawing/2014/main" id="{0DCDACC5-F18B-E04D-B68C-CDA1DEC2290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125041" y="4046727"/>
            <a:ext cx="539970" cy="488281"/>
          </a:xfrm>
          <a:prstGeom prst="rect">
            <a:avLst/>
          </a:prstGeom>
        </p:spPr>
      </p:pic>
      <p:pic>
        <p:nvPicPr>
          <p:cNvPr id="422" name="Picture 421">
            <a:extLst>
              <a:ext uri="{FF2B5EF4-FFF2-40B4-BE49-F238E27FC236}">
                <a16:creationId xmlns:a16="http://schemas.microsoft.com/office/drawing/2014/main" id="{92DBA375-59D1-8E4C-8D71-DAD07F96159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970240" y="3219492"/>
            <a:ext cx="539970" cy="488281"/>
          </a:xfrm>
          <a:prstGeom prst="rect">
            <a:avLst/>
          </a:prstGeom>
        </p:spPr>
      </p:pic>
      <p:pic>
        <p:nvPicPr>
          <p:cNvPr id="423" name="Picture 422">
            <a:extLst>
              <a:ext uri="{FF2B5EF4-FFF2-40B4-BE49-F238E27FC236}">
                <a16:creationId xmlns:a16="http://schemas.microsoft.com/office/drawing/2014/main" id="{9F29E276-16AA-E64D-B50E-05DF69AA6B4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510210" y="3226925"/>
            <a:ext cx="539970" cy="488281"/>
          </a:xfrm>
          <a:prstGeom prst="rect">
            <a:avLst/>
          </a:prstGeom>
        </p:spPr>
      </p:pic>
      <p:pic>
        <p:nvPicPr>
          <p:cNvPr id="424" name="Picture 423">
            <a:extLst>
              <a:ext uri="{FF2B5EF4-FFF2-40B4-BE49-F238E27FC236}">
                <a16:creationId xmlns:a16="http://schemas.microsoft.com/office/drawing/2014/main" id="{51FBF13D-4C93-D644-BCF6-01A9610E450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87817" y="3922275"/>
            <a:ext cx="539970" cy="488281"/>
          </a:xfrm>
          <a:prstGeom prst="rect">
            <a:avLst/>
          </a:prstGeom>
        </p:spPr>
      </p:pic>
      <p:pic>
        <p:nvPicPr>
          <p:cNvPr id="425" name="Picture 424">
            <a:extLst>
              <a:ext uri="{FF2B5EF4-FFF2-40B4-BE49-F238E27FC236}">
                <a16:creationId xmlns:a16="http://schemas.microsoft.com/office/drawing/2014/main" id="{7579F717-691B-4542-9D50-F548243437D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427787" y="3929708"/>
            <a:ext cx="539970" cy="488281"/>
          </a:xfrm>
          <a:prstGeom prst="rect">
            <a:avLst/>
          </a:prstGeom>
        </p:spPr>
      </p:pic>
      <p:pic>
        <p:nvPicPr>
          <p:cNvPr id="426" name="Picture 425">
            <a:extLst>
              <a:ext uri="{FF2B5EF4-FFF2-40B4-BE49-F238E27FC236}">
                <a16:creationId xmlns:a16="http://schemas.microsoft.com/office/drawing/2014/main" id="{D5A9F88B-E047-6540-802B-C4E93ECC885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43047" y="4674045"/>
            <a:ext cx="539970" cy="488281"/>
          </a:xfrm>
          <a:prstGeom prst="rect">
            <a:avLst/>
          </a:prstGeom>
        </p:spPr>
      </p:pic>
      <p:pic>
        <p:nvPicPr>
          <p:cNvPr id="427" name="Picture 426">
            <a:extLst>
              <a:ext uri="{FF2B5EF4-FFF2-40B4-BE49-F238E27FC236}">
                <a16:creationId xmlns:a16="http://schemas.microsoft.com/office/drawing/2014/main" id="{0EB7FF48-2987-3144-9F50-038E238E66B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383017" y="4681478"/>
            <a:ext cx="539970" cy="488281"/>
          </a:xfrm>
          <a:prstGeom prst="rect">
            <a:avLst/>
          </a:prstGeom>
        </p:spPr>
      </p:pic>
      <p:pic>
        <p:nvPicPr>
          <p:cNvPr id="428" name="Picture 427">
            <a:extLst>
              <a:ext uri="{FF2B5EF4-FFF2-40B4-BE49-F238E27FC236}">
                <a16:creationId xmlns:a16="http://schemas.microsoft.com/office/drawing/2014/main" id="{6EAC35D0-8C1F-784D-9E24-21A145FBC1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760624" y="5376828"/>
            <a:ext cx="539970" cy="488281"/>
          </a:xfrm>
          <a:prstGeom prst="rect">
            <a:avLst/>
          </a:prstGeom>
        </p:spPr>
      </p:pic>
      <p:pic>
        <p:nvPicPr>
          <p:cNvPr id="429" name="Picture 428">
            <a:extLst>
              <a:ext uri="{FF2B5EF4-FFF2-40B4-BE49-F238E27FC236}">
                <a16:creationId xmlns:a16="http://schemas.microsoft.com/office/drawing/2014/main" id="{33196223-57E0-CD43-B211-63F8B001EDE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300594" y="5384261"/>
            <a:ext cx="539970" cy="488281"/>
          </a:xfrm>
          <a:prstGeom prst="rect">
            <a:avLst/>
          </a:prstGeom>
        </p:spPr>
      </p:pic>
      <p:pic>
        <p:nvPicPr>
          <p:cNvPr id="430" name="Picture 429">
            <a:extLst>
              <a:ext uri="{FF2B5EF4-FFF2-40B4-BE49-F238E27FC236}">
                <a16:creationId xmlns:a16="http://schemas.microsoft.com/office/drawing/2014/main" id="{89D40BA6-2C30-9B4B-8C98-D21818F995A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14301" y="4681478"/>
            <a:ext cx="539970" cy="488281"/>
          </a:xfrm>
          <a:prstGeom prst="rect">
            <a:avLst/>
          </a:prstGeom>
        </p:spPr>
      </p:pic>
      <p:pic>
        <p:nvPicPr>
          <p:cNvPr id="431" name="Picture 430">
            <a:extLst>
              <a:ext uri="{FF2B5EF4-FFF2-40B4-BE49-F238E27FC236}">
                <a16:creationId xmlns:a16="http://schemas.microsoft.com/office/drawing/2014/main" id="{131E3B0F-4311-B841-BB57-A92F02EAD68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554271" y="4688911"/>
            <a:ext cx="539970" cy="488281"/>
          </a:xfrm>
          <a:prstGeom prst="rect">
            <a:avLst/>
          </a:prstGeom>
        </p:spPr>
      </p:pic>
      <p:pic>
        <p:nvPicPr>
          <p:cNvPr id="432" name="Picture 431">
            <a:extLst>
              <a:ext uri="{FF2B5EF4-FFF2-40B4-BE49-F238E27FC236}">
                <a16:creationId xmlns:a16="http://schemas.microsoft.com/office/drawing/2014/main" id="{DDB6031E-ADCD-D04E-9BD4-4E580720F61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931878" y="5384261"/>
            <a:ext cx="539970" cy="488281"/>
          </a:xfrm>
          <a:prstGeom prst="rect">
            <a:avLst/>
          </a:prstGeom>
        </p:spPr>
      </p:pic>
      <p:pic>
        <p:nvPicPr>
          <p:cNvPr id="433" name="Picture 432">
            <a:extLst>
              <a:ext uri="{FF2B5EF4-FFF2-40B4-BE49-F238E27FC236}">
                <a16:creationId xmlns:a16="http://schemas.microsoft.com/office/drawing/2014/main" id="{38769434-3B24-774F-BF22-607125F2EB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471848" y="5391694"/>
            <a:ext cx="539970" cy="488281"/>
          </a:xfrm>
          <a:prstGeom prst="rect">
            <a:avLst/>
          </a:prstGeom>
        </p:spPr>
      </p:pic>
      <p:pic>
        <p:nvPicPr>
          <p:cNvPr id="434" name="Picture 433">
            <a:extLst>
              <a:ext uri="{FF2B5EF4-FFF2-40B4-BE49-F238E27FC236}">
                <a16:creationId xmlns:a16="http://schemas.microsoft.com/office/drawing/2014/main" id="{E65FC0A2-8736-0441-9848-79DD29D03F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285316" y="4661276"/>
            <a:ext cx="539970" cy="488281"/>
          </a:xfrm>
          <a:prstGeom prst="rect">
            <a:avLst/>
          </a:prstGeom>
        </p:spPr>
      </p:pic>
      <p:pic>
        <p:nvPicPr>
          <p:cNvPr id="435" name="Picture 434">
            <a:extLst>
              <a:ext uri="{FF2B5EF4-FFF2-40B4-BE49-F238E27FC236}">
                <a16:creationId xmlns:a16="http://schemas.microsoft.com/office/drawing/2014/main" id="{DC88D160-46DB-C540-8FE2-D88DB0B4140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825286" y="4668709"/>
            <a:ext cx="539970" cy="488281"/>
          </a:xfrm>
          <a:prstGeom prst="rect">
            <a:avLst/>
          </a:prstGeom>
        </p:spPr>
      </p:pic>
      <p:pic>
        <p:nvPicPr>
          <p:cNvPr id="436" name="Picture 435">
            <a:extLst>
              <a:ext uri="{FF2B5EF4-FFF2-40B4-BE49-F238E27FC236}">
                <a16:creationId xmlns:a16="http://schemas.microsoft.com/office/drawing/2014/main" id="{D47782C8-C96E-5E44-A3CD-AAC8F601703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202893" y="5364059"/>
            <a:ext cx="539970" cy="488281"/>
          </a:xfrm>
          <a:prstGeom prst="rect">
            <a:avLst/>
          </a:prstGeom>
        </p:spPr>
      </p:pic>
      <p:pic>
        <p:nvPicPr>
          <p:cNvPr id="437" name="Picture 436">
            <a:extLst>
              <a:ext uri="{FF2B5EF4-FFF2-40B4-BE49-F238E27FC236}">
                <a16:creationId xmlns:a16="http://schemas.microsoft.com/office/drawing/2014/main" id="{DEAF1788-F0FC-024A-BB3C-1994B8D6DC7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742863" y="5371492"/>
            <a:ext cx="539970" cy="488281"/>
          </a:xfrm>
          <a:prstGeom prst="rect">
            <a:avLst/>
          </a:prstGeom>
        </p:spPr>
      </p:pic>
      <p:pic>
        <p:nvPicPr>
          <p:cNvPr id="438" name="Picture 437">
            <a:extLst>
              <a:ext uri="{FF2B5EF4-FFF2-40B4-BE49-F238E27FC236}">
                <a16:creationId xmlns:a16="http://schemas.microsoft.com/office/drawing/2014/main" id="{B09363EC-DE90-FC46-9E6B-691D5F20813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16375" y="4643933"/>
            <a:ext cx="539970" cy="488281"/>
          </a:xfrm>
          <a:prstGeom prst="rect">
            <a:avLst/>
          </a:prstGeom>
        </p:spPr>
      </p:pic>
      <p:pic>
        <p:nvPicPr>
          <p:cNvPr id="439" name="Picture 438">
            <a:extLst>
              <a:ext uri="{FF2B5EF4-FFF2-40B4-BE49-F238E27FC236}">
                <a16:creationId xmlns:a16="http://schemas.microsoft.com/office/drawing/2014/main" id="{794FBAAC-D3B2-B749-9104-12CC648C7EA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56345" y="4651366"/>
            <a:ext cx="539970" cy="488281"/>
          </a:xfrm>
          <a:prstGeom prst="rect">
            <a:avLst/>
          </a:prstGeom>
        </p:spPr>
      </p:pic>
      <p:pic>
        <p:nvPicPr>
          <p:cNvPr id="440" name="Picture 439">
            <a:extLst>
              <a:ext uri="{FF2B5EF4-FFF2-40B4-BE49-F238E27FC236}">
                <a16:creationId xmlns:a16="http://schemas.microsoft.com/office/drawing/2014/main" id="{1B920AEA-FF8C-F142-80FB-08DE9515932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433952" y="5346716"/>
            <a:ext cx="539970" cy="488281"/>
          </a:xfrm>
          <a:prstGeom prst="rect">
            <a:avLst/>
          </a:prstGeom>
        </p:spPr>
      </p:pic>
      <p:pic>
        <p:nvPicPr>
          <p:cNvPr id="441" name="Picture 440">
            <a:extLst>
              <a:ext uri="{FF2B5EF4-FFF2-40B4-BE49-F238E27FC236}">
                <a16:creationId xmlns:a16="http://schemas.microsoft.com/office/drawing/2014/main" id="{D3F5CD3B-4782-AD40-98D5-9767CAC196F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973922" y="5354149"/>
            <a:ext cx="539970" cy="488281"/>
          </a:xfrm>
          <a:prstGeom prst="rect">
            <a:avLst/>
          </a:prstGeom>
        </p:spPr>
      </p:pic>
      <p:pic>
        <p:nvPicPr>
          <p:cNvPr id="442" name="Picture 441">
            <a:extLst>
              <a:ext uri="{FF2B5EF4-FFF2-40B4-BE49-F238E27FC236}">
                <a16:creationId xmlns:a16="http://schemas.microsoft.com/office/drawing/2014/main" id="{3C1B19BA-BE84-3949-BE4A-B99362BAD8D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19121" y="4526914"/>
            <a:ext cx="539970" cy="488281"/>
          </a:xfrm>
          <a:prstGeom prst="rect">
            <a:avLst/>
          </a:prstGeom>
        </p:spPr>
      </p:pic>
      <p:pic>
        <p:nvPicPr>
          <p:cNvPr id="443" name="Picture 442">
            <a:extLst>
              <a:ext uri="{FF2B5EF4-FFF2-40B4-BE49-F238E27FC236}">
                <a16:creationId xmlns:a16="http://schemas.microsoft.com/office/drawing/2014/main" id="{429FFB68-74FD-CD4E-8B33-AB40DC72286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359091" y="4534347"/>
            <a:ext cx="539970" cy="488281"/>
          </a:xfrm>
          <a:prstGeom prst="rect">
            <a:avLst/>
          </a:prstGeom>
        </p:spPr>
      </p:pic>
      <p:pic>
        <p:nvPicPr>
          <p:cNvPr id="444" name="Picture 443">
            <a:extLst>
              <a:ext uri="{FF2B5EF4-FFF2-40B4-BE49-F238E27FC236}">
                <a16:creationId xmlns:a16="http://schemas.microsoft.com/office/drawing/2014/main" id="{6FDDE3E9-A1FF-2141-B84D-AA65604B4C6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736698" y="5229697"/>
            <a:ext cx="539970" cy="488281"/>
          </a:xfrm>
          <a:prstGeom prst="rect">
            <a:avLst/>
          </a:prstGeom>
        </p:spPr>
      </p:pic>
      <p:pic>
        <p:nvPicPr>
          <p:cNvPr id="445" name="Picture 444">
            <a:extLst>
              <a:ext uri="{FF2B5EF4-FFF2-40B4-BE49-F238E27FC236}">
                <a16:creationId xmlns:a16="http://schemas.microsoft.com/office/drawing/2014/main" id="{B07C342D-DD53-A14D-A7FC-10FE7F5788F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276668" y="5237130"/>
            <a:ext cx="539970" cy="488281"/>
          </a:xfrm>
          <a:prstGeom prst="rect">
            <a:avLst/>
          </a:prstGeom>
        </p:spPr>
      </p:pic>
      <p:pic>
        <p:nvPicPr>
          <p:cNvPr id="446" name="Picture 445">
            <a:extLst>
              <a:ext uri="{FF2B5EF4-FFF2-40B4-BE49-F238E27FC236}">
                <a16:creationId xmlns:a16="http://schemas.microsoft.com/office/drawing/2014/main" id="{BD0EFCA9-4B5E-2F4D-8D5A-58303586A2D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43502" y="5683685"/>
            <a:ext cx="539970" cy="488281"/>
          </a:xfrm>
          <a:prstGeom prst="rect">
            <a:avLst/>
          </a:prstGeom>
        </p:spPr>
      </p:pic>
      <p:pic>
        <p:nvPicPr>
          <p:cNvPr id="447" name="Picture 446">
            <a:extLst>
              <a:ext uri="{FF2B5EF4-FFF2-40B4-BE49-F238E27FC236}">
                <a16:creationId xmlns:a16="http://schemas.microsoft.com/office/drawing/2014/main" id="{D6200545-EC8B-CE4D-9CD2-4FF23262DBD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83472" y="5691118"/>
            <a:ext cx="539970" cy="488281"/>
          </a:xfrm>
          <a:prstGeom prst="rect">
            <a:avLst/>
          </a:prstGeom>
        </p:spPr>
      </p:pic>
      <p:pic>
        <p:nvPicPr>
          <p:cNvPr id="448" name="Picture 447">
            <a:extLst>
              <a:ext uri="{FF2B5EF4-FFF2-40B4-BE49-F238E27FC236}">
                <a16:creationId xmlns:a16="http://schemas.microsoft.com/office/drawing/2014/main" id="{2C7FF4DA-96F0-DE48-A5FC-D67A17E6C4A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61079" y="6386468"/>
            <a:ext cx="539970" cy="488281"/>
          </a:xfrm>
          <a:prstGeom prst="rect">
            <a:avLst/>
          </a:prstGeom>
        </p:spPr>
      </p:pic>
      <p:pic>
        <p:nvPicPr>
          <p:cNvPr id="449" name="Picture 448">
            <a:extLst>
              <a:ext uri="{FF2B5EF4-FFF2-40B4-BE49-F238E27FC236}">
                <a16:creationId xmlns:a16="http://schemas.microsoft.com/office/drawing/2014/main" id="{F576DF01-6C0E-6444-B930-6D8E626CDC7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01049" y="6393901"/>
            <a:ext cx="539970" cy="488281"/>
          </a:xfrm>
          <a:prstGeom prst="rect">
            <a:avLst/>
          </a:prstGeom>
        </p:spPr>
      </p:pic>
      <p:pic>
        <p:nvPicPr>
          <p:cNvPr id="450" name="Picture 449">
            <a:extLst>
              <a:ext uri="{FF2B5EF4-FFF2-40B4-BE49-F238E27FC236}">
                <a16:creationId xmlns:a16="http://schemas.microsoft.com/office/drawing/2014/main" id="{157352B5-7A4F-054D-8114-D88E391436A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14756" y="5691118"/>
            <a:ext cx="539970" cy="488281"/>
          </a:xfrm>
          <a:prstGeom prst="rect">
            <a:avLst/>
          </a:prstGeom>
        </p:spPr>
      </p:pic>
      <p:pic>
        <p:nvPicPr>
          <p:cNvPr id="451" name="Picture 450">
            <a:extLst>
              <a:ext uri="{FF2B5EF4-FFF2-40B4-BE49-F238E27FC236}">
                <a16:creationId xmlns:a16="http://schemas.microsoft.com/office/drawing/2014/main" id="{E968427A-B676-6F4F-9986-4CC83D37DD3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654726" y="5698551"/>
            <a:ext cx="539970" cy="488281"/>
          </a:xfrm>
          <a:prstGeom prst="rect">
            <a:avLst/>
          </a:prstGeom>
        </p:spPr>
      </p:pic>
      <p:pic>
        <p:nvPicPr>
          <p:cNvPr id="452" name="Picture 451">
            <a:extLst>
              <a:ext uri="{FF2B5EF4-FFF2-40B4-BE49-F238E27FC236}">
                <a16:creationId xmlns:a16="http://schemas.microsoft.com/office/drawing/2014/main" id="{15B129FD-5791-0A43-A00B-7D5C8DA4DCC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32333" y="6393901"/>
            <a:ext cx="539970" cy="488281"/>
          </a:xfrm>
          <a:prstGeom prst="rect">
            <a:avLst/>
          </a:prstGeom>
        </p:spPr>
      </p:pic>
      <p:pic>
        <p:nvPicPr>
          <p:cNvPr id="453" name="Picture 452">
            <a:extLst>
              <a:ext uri="{FF2B5EF4-FFF2-40B4-BE49-F238E27FC236}">
                <a16:creationId xmlns:a16="http://schemas.microsoft.com/office/drawing/2014/main" id="{E3166935-7846-1944-B385-91E710D1815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572303" y="6401334"/>
            <a:ext cx="539970" cy="488281"/>
          </a:xfrm>
          <a:prstGeom prst="rect">
            <a:avLst/>
          </a:prstGeom>
        </p:spPr>
      </p:pic>
      <p:pic>
        <p:nvPicPr>
          <p:cNvPr id="454" name="Picture 453">
            <a:extLst>
              <a:ext uri="{FF2B5EF4-FFF2-40B4-BE49-F238E27FC236}">
                <a16:creationId xmlns:a16="http://schemas.microsoft.com/office/drawing/2014/main" id="{282A88B3-68F3-6241-A51C-B9DA2E409EB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85771" y="5670916"/>
            <a:ext cx="539970" cy="488281"/>
          </a:xfrm>
          <a:prstGeom prst="rect">
            <a:avLst/>
          </a:prstGeom>
        </p:spPr>
      </p:pic>
      <p:pic>
        <p:nvPicPr>
          <p:cNvPr id="455" name="Picture 454">
            <a:extLst>
              <a:ext uri="{FF2B5EF4-FFF2-40B4-BE49-F238E27FC236}">
                <a16:creationId xmlns:a16="http://schemas.microsoft.com/office/drawing/2014/main" id="{06F4D8D0-A84A-664C-B324-D4942A206EB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925741" y="5678349"/>
            <a:ext cx="539970" cy="488281"/>
          </a:xfrm>
          <a:prstGeom prst="rect">
            <a:avLst/>
          </a:prstGeom>
        </p:spPr>
      </p:pic>
      <p:pic>
        <p:nvPicPr>
          <p:cNvPr id="456" name="Picture 455">
            <a:extLst>
              <a:ext uri="{FF2B5EF4-FFF2-40B4-BE49-F238E27FC236}">
                <a16:creationId xmlns:a16="http://schemas.microsoft.com/office/drawing/2014/main" id="{5389F449-3655-1D4C-8A14-7F0982E9CC2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03348" y="6373699"/>
            <a:ext cx="539970" cy="488281"/>
          </a:xfrm>
          <a:prstGeom prst="rect">
            <a:avLst/>
          </a:prstGeom>
        </p:spPr>
      </p:pic>
      <p:pic>
        <p:nvPicPr>
          <p:cNvPr id="457" name="Picture 456">
            <a:extLst>
              <a:ext uri="{FF2B5EF4-FFF2-40B4-BE49-F238E27FC236}">
                <a16:creationId xmlns:a16="http://schemas.microsoft.com/office/drawing/2014/main" id="{E81F2A41-6BC4-BE4A-BED1-F16B4DEE7D1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843318" y="6381132"/>
            <a:ext cx="539970" cy="488281"/>
          </a:xfrm>
          <a:prstGeom prst="rect">
            <a:avLst/>
          </a:prstGeom>
        </p:spPr>
      </p:pic>
      <p:pic>
        <p:nvPicPr>
          <p:cNvPr id="458" name="Picture 457">
            <a:extLst>
              <a:ext uri="{FF2B5EF4-FFF2-40B4-BE49-F238E27FC236}">
                <a16:creationId xmlns:a16="http://schemas.microsoft.com/office/drawing/2014/main" id="{0E91045D-C48A-7A41-94FA-CB29B9F9D04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616830" y="5653573"/>
            <a:ext cx="539970" cy="488281"/>
          </a:xfrm>
          <a:prstGeom prst="rect">
            <a:avLst/>
          </a:prstGeom>
        </p:spPr>
      </p:pic>
      <p:pic>
        <p:nvPicPr>
          <p:cNvPr id="459" name="Picture 458">
            <a:extLst>
              <a:ext uri="{FF2B5EF4-FFF2-40B4-BE49-F238E27FC236}">
                <a16:creationId xmlns:a16="http://schemas.microsoft.com/office/drawing/2014/main" id="{5B74046A-C0A3-A54E-8FA4-26F77A47AE3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156800" y="5661006"/>
            <a:ext cx="539970" cy="488281"/>
          </a:xfrm>
          <a:prstGeom prst="rect">
            <a:avLst/>
          </a:prstGeom>
        </p:spPr>
      </p:pic>
      <p:pic>
        <p:nvPicPr>
          <p:cNvPr id="460" name="Picture 459">
            <a:extLst>
              <a:ext uri="{FF2B5EF4-FFF2-40B4-BE49-F238E27FC236}">
                <a16:creationId xmlns:a16="http://schemas.microsoft.com/office/drawing/2014/main" id="{D57CD3C9-1B19-0844-BA99-767FADC61CD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34407" y="6356356"/>
            <a:ext cx="539970" cy="488281"/>
          </a:xfrm>
          <a:prstGeom prst="rect">
            <a:avLst/>
          </a:prstGeom>
        </p:spPr>
      </p:pic>
      <p:pic>
        <p:nvPicPr>
          <p:cNvPr id="461" name="Picture 460">
            <a:extLst>
              <a:ext uri="{FF2B5EF4-FFF2-40B4-BE49-F238E27FC236}">
                <a16:creationId xmlns:a16="http://schemas.microsoft.com/office/drawing/2014/main" id="{2AA2FDD8-C553-3D40-92EE-82E8283A3C7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74377" y="6363789"/>
            <a:ext cx="539970" cy="488281"/>
          </a:xfrm>
          <a:prstGeom prst="rect">
            <a:avLst/>
          </a:prstGeom>
        </p:spPr>
      </p:pic>
      <p:pic>
        <p:nvPicPr>
          <p:cNvPr id="462" name="Picture 461">
            <a:extLst>
              <a:ext uri="{FF2B5EF4-FFF2-40B4-BE49-F238E27FC236}">
                <a16:creationId xmlns:a16="http://schemas.microsoft.com/office/drawing/2014/main" id="{A3298A14-9C59-954E-8F35-CAA0BBF6875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919576" y="5536554"/>
            <a:ext cx="539970" cy="488281"/>
          </a:xfrm>
          <a:prstGeom prst="rect">
            <a:avLst/>
          </a:prstGeom>
        </p:spPr>
      </p:pic>
      <p:pic>
        <p:nvPicPr>
          <p:cNvPr id="463" name="Picture 462">
            <a:extLst>
              <a:ext uri="{FF2B5EF4-FFF2-40B4-BE49-F238E27FC236}">
                <a16:creationId xmlns:a16="http://schemas.microsoft.com/office/drawing/2014/main" id="{040C807D-278D-F547-800D-9D78E004FB6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459546" y="5543987"/>
            <a:ext cx="539970" cy="488281"/>
          </a:xfrm>
          <a:prstGeom prst="rect">
            <a:avLst/>
          </a:prstGeom>
        </p:spPr>
      </p:pic>
      <p:pic>
        <p:nvPicPr>
          <p:cNvPr id="464" name="Picture 463">
            <a:extLst>
              <a:ext uri="{FF2B5EF4-FFF2-40B4-BE49-F238E27FC236}">
                <a16:creationId xmlns:a16="http://schemas.microsoft.com/office/drawing/2014/main" id="{CB9A4C41-B9BA-5746-B0AE-2244B98372D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37153" y="6239337"/>
            <a:ext cx="539970" cy="488281"/>
          </a:xfrm>
          <a:prstGeom prst="rect">
            <a:avLst/>
          </a:prstGeom>
        </p:spPr>
      </p:pic>
      <p:pic>
        <p:nvPicPr>
          <p:cNvPr id="465" name="Picture 464">
            <a:extLst>
              <a:ext uri="{FF2B5EF4-FFF2-40B4-BE49-F238E27FC236}">
                <a16:creationId xmlns:a16="http://schemas.microsoft.com/office/drawing/2014/main" id="{A5C4A832-465E-FB41-9CE5-0BE8EF67385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377123" y="6246770"/>
            <a:ext cx="539970" cy="48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1535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3790379" y="250070"/>
            <a:ext cx="75713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5: Async burgers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BD6E42A4-CB41-7348-92AC-72F3ADC2E66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82" y="2911802"/>
            <a:ext cx="1771210" cy="158336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56483B4-9F61-004A-B5C1-D8ACF0BD39E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806649" y="1170702"/>
            <a:ext cx="2018519" cy="10897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6000D7-77C5-8E42-A3FD-B31C9F372F2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597571"/>
            <a:ext cx="1694573" cy="121612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D9C5F4-7D07-4C4F-9AFE-9B8B702D4C92}"/>
              </a:ext>
            </a:extLst>
          </p:cNvPr>
          <p:cNvCxnSpPr>
            <a:cxnSpLocks/>
          </p:cNvCxnSpPr>
          <p:nvPr/>
        </p:nvCxnSpPr>
        <p:spPr>
          <a:xfrm flipV="1">
            <a:off x="4698124" y="2161805"/>
            <a:ext cx="941781" cy="749997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6D8D0A4-34C5-8A4F-A318-EED357E9B00F}"/>
              </a:ext>
            </a:extLst>
          </p:cNvPr>
          <p:cNvCxnSpPr>
            <a:cxnSpLocks/>
          </p:cNvCxnSpPr>
          <p:nvPr/>
        </p:nvCxnSpPr>
        <p:spPr>
          <a:xfrm>
            <a:off x="4501754" y="4272454"/>
            <a:ext cx="984646" cy="772512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0D8F5022-4E6E-234D-91F3-388A3A9CC3B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70835" y="3597163"/>
            <a:ext cx="984647" cy="77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20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3790379" y="250070"/>
            <a:ext cx="75713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5: Async burgers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BD6E42A4-CB41-7348-92AC-72F3ADC2E66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82" y="2911802"/>
            <a:ext cx="1771210" cy="158336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56483B4-9F61-004A-B5C1-D8ACF0BD39E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806649" y="1170702"/>
            <a:ext cx="2018519" cy="10897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6000D7-77C5-8E42-A3FD-B31C9F372F2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597571"/>
            <a:ext cx="1694573" cy="121612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D9C5F4-7D07-4C4F-9AFE-9B8B702D4C92}"/>
              </a:ext>
            </a:extLst>
          </p:cNvPr>
          <p:cNvCxnSpPr>
            <a:cxnSpLocks/>
          </p:cNvCxnSpPr>
          <p:nvPr/>
        </p:nvCxnSpPr>
        <p:spPr>
          <a:xfrm flipV="1">
            <a:off x="4698124" y="2161805"/>
            <a:ext cx="941781" cy="749997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6D8D0A4-34C5-8A4F-A318-EED357E9B00F}"/>
              </a:ext>
            </a:extLst>
          </p:cNvPr>
          <p:cNvCxnSpPr>
            <a:cxnSpLocks/>
          </p:cNvCxnSpPr>
          <p:nvPr/>
        </p:nvCxnSpPr>
        <p:spPr>
          <a:xfrm>
            <a:off x="4501754" y="4272454"/>
            <a:ext cx="984646" cy="772512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0D8F5022-4E6E-234D-91F3-388A3A9CC3B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70835" y="3597163"/>
            <a:ext cx="984647" cy="7725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7B21EDC-07D8-9F44-A241-255CDB6A7BAF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095316" y="1640050"/>
            <a:ext cx="1441183" cy="127175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E6D998C-6C10-D742-A7B5-52B638D54B10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222694" y="5217950"/>
            <a:ext cx="1441183" cy="12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1734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3790379" y="250070"/>
            <a:ext cx="75713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5: Async burgers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BD6E42A4-CB41-7348-92AC-72F3ADC2E66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82" y="2911802"/>
            <a:ext cx="1771210" cy="158336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56483B4-9F61-004A-B5C1-D8ACF0BD39E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806649" y="1170702"/>
            <a:ext cx="2018519" cy="10897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6000D7-77C5-8E42-A3FD-B31C9F372F2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597571"/>
            <a:ext cx="1694573" cy="121612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D9C5F4-7D07-4C4F-9AFE-9B8B702D4C92}"/>
              </a:ext>
            </a:extLst>
          </p:cNvPr>
          <p:cNvCxnSpPr>
            <a:cxnSpLocks/>
          </p:cNvCxnSpPr>
          <p:nvPr/>
        </p:nvCxnSpPr>
        <p:spPr>
          <a:xfrm flipV="1">
            <a:off x="4698124" y="2161805"/>
            <a:ext cx="941781" cy="749997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6D8D0A4-34C5-8A4F-A318-EED357E9B00F}"/>
              </a:ext>
            </a:extLst>
          </p:cNvPr>
          <p:cNvCxnSpPr>
            <a:cxnSpLocks/>
          </p:cNvCxnSpPr>
          <p:nvPr/>
        </p:nvCxnSpPr>
        <p:spPr>
          <a:xfrm>
            <a:off x="4501754" y="4272454"/>
            <a:ext cx="984646" cy="772512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0D8F5022-4E6E-234D-91F3-388A3A9CC3B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70835" y="3597163"/>
            <a:ext cx="984647" cy="7725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7B21EDC-07D8-9F44-A241-255CDB6A7BAF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095316" y="1640050"/>
            <a:ext cx="1441183" cy="127175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E6D998C-6C10-D742-A7B5-52B638D54B10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222694" y="5217950"/>
            <a:ext cx="1441183" cy="12717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0A3FC7-8F7E-A64E-9979-754F05F81B9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536499" y="1170702"/>
            <a:ext cx="2018519" cy="10897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044E75-CC86-3946-A6FF-58F601D0128E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825166" y="1640050"/>
            <a:ext cx="1441183" cy="12717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96332D-ED58-1545-A9AF-3FD944B2972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266349" y="1155206"/>
            <a:ext cx="2018519" cy="10897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87D80F-FF39-F04C-8A99-3DB5883B1C14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555016" y="1624554"/>
            <a:ext cx="1441183" cy="12717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96F00B2-2D06-FE4B-BE7F-A424258E08E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611907" y="4597571"/>
            <a:ext cx="1694573" cy="12161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D7D882C-A11C-BC46-9384-A93922E89DEC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738601" y="5217950"/>
            <a:ext cx="1441183" cy="12717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9F69DF3-93C3-6E44-A30A-6C0688D336A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266349" y="4715799"/>
            <a:ext cx="1694573" cy="12161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CC1B68-91C9-7A41-8C32-2A764D0AB7F5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93043" y="5336178"/>
            <a:ext cx="1441183" cy="12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393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3790379" y="250070"/>
            <a:ext cx="75713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5: Async burgers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BD6E42A4-CB41-7348-92AC-72F3ADC2E66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82" y="2911802"/>
            <a:ext cx="1771210" cy="158336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56483B4-9F61-004A-B5C1-D8ACF0BD39E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806649" y="1170702"/>
            <a:ext cx="2018519" cy="10897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6000D7-77C5-8E42-A3FD-B31C9F372F2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597571"/>
            <a:ext cx="1694573" cy="121612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D9C5F4-7D07-4C4F-9AFE-9B8B702D4C92}"/>
              </a:ext>
            </a:extLst>
          </p:cNvPr>
          <p:cNvCxnSpPr>
            <a:cxnSpLocks/>
          </p:cNvCxnSpPr>
          <p:nvPr/>
        </p:nvCxnSpPr>
        <p:spPr>
          <a:xfrm flipV="1">
            <a:off x="5205485" y="2147286"/>
            <a:ext cx="941781" cy="749997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6D8D0A4-34C5-8A4F-A318-EED357E9B00F}"/>
              </a:ext>
            </a:extLst>
          </p:cNvPr>
          <p:cNvCxnSpPr>
            <a:cxnSpLocks/>
          </p:cNvCxnSpPr>
          <p:nvPr/>
        </p:nvCxnSpPr>
        <p:spPr>
          <a:xfrm>
            <a:off x="4926159" y="4408844"/>
            <a:ext cx="984646" cy="772512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0D8F5022-4E6E-234D-91F3-388A3A9CC3B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70835" y="3597163"/>
            <a:ext cx="984647" cy="7725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7B21EDC-07D8-9F44-A241-255CDB6A7BAF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095316" y="1640050"/>
            <a:ext cx="1441183" cy="127175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E6D998C-6C10-D742-A7B5-52B638D54B10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222694" y="5217950"/>
            <a:ext cx="1441183" cy="12717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0A3FC7-8F7E-A64E-9979-754F05F81B9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536499" y="1170702"/>
            <a:ext cx="2018519" cy="10897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044E75-CC86-3946-A6FF-58F601D0128E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825166" y="1640050"/>
            <a:ext cx="1441183" cy="12717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96332D-ED58-1545-A9AF-3FD944B2972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266349" y="1155206"/>
            <a:ext cx="2018519" cy="10897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87D80F-FF39-F04C-8A99-3DB5883B1C14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555016" y="1624554"/>
            <a:ext cx="1441183" cy="12717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96F00B2-2D06-FE4B-BE7F-A424258E08E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611907" y="4597571"/>
            <a:ext cx="1694573" cy="12161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D7D882C-A11C-BC46-9384-A93922E89DEC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738601" y="5217950"/>
            <a:ext cx="1441183" cy="12717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9F69DF3-93C3-6E44-A30A-6C0688D336A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266349" y="4715799"/>
            <a:ext cx="1694573" cy="12161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CC1B68-91C9-7A41-8C32-2A764D0AB7F5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93043" y="5336178"/>
            <a:ext cx="1441183" cy="127175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2FA43A3-DAAD-364C-BC01-8F6185BEC465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620561" y="3187329"/>
            <a:ext cx="1143743" cy="898007"/>
          </a:xfrm>
          <a:prstGeom prst="rect">
            <a:avLst/>
          </a:prstGeom>
        </p:spPr>
      </p:pic>
      <p:sp>
        <p:nvSpPr>
          <p:cNvPr id="23" name="Curved Down Arrow 22">
            <a:extLst>
              <a:ext uri="{FF2B5EF4-FFF2-40B4-BE49-F238E27FC236}">
                <a16:creationId xmlns:a16="http://schemas.microsoft.com/office/drawing/2014/main" id="{12700459-5F18-9D4B-A7D2-8E9843CC1C15}"/>
              </a:ext>
            </a:extLst>
          </p:cNvPr>
          <p:cNvSpPr/>
          <p:nvPr/>
        </p:nvSpPr>
        <p:spPr>
          <a:xfrm>
            <a:off x="4014004" y="2693894"/>
            <a:ext cx="941781" cy="749997"/>
          </a:xfrm>
          <a:prstGeom prst="curvedDownArrow">
            <a:avLst>
              <a:gd name="adj1" fmla="val 25000"/>
              <a:gd name="adj2" fmla="val 50000"/>
              <a:gd name="adj3" fmla="val 207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urved Down Arrow 23">
            <a:extLst>
              <a:ext uri="{FF2B5EF4-FFF2-40B4-BE49-F238E27FC236}">
                <a16:creationId xmlns:a16="http://schemas.microsoft.com/office/drawing/2014/main" id="{64F4AAAE-A15D-4B45-A0C4-76CD10586998}"/>
              </a:ext>
            </a:extLst>
          </p:cNvPr>
          <p:cNvSpPr/>
          <p:nvPr/>
        </p:nvSpPr>
        <p:spPr>
          <a:xfrm rot="10800000">
            <a:off x="3984378" y="3636333"/>
            <a:ext cx="941781" cy="772511"/>
          </a:xfrm>
          <a:prstGeom prst="curvedDownArrow">
            <a:avLst>
              <a:gd name="adj1" fmla="val 25000"/>
              <a:gd name="adj2" fmla="val 50000"/>
              <a:gd name="adj3" fmla="val 207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546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3790379" y="250070"/>
            <a:ext cx="75713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5: Async burgers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BD6E42A4-CB41-7348-92AC-72F3ADC2E66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82" y="2911802"/>
            <a:ext cx="1771210" cy="158336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56483B4-9F61-004A-B5C1-D8ACF0BD39E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806649" y="1170702"/>
            <a:ext cx="2018519" cy="10897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6000D7-77C5-8E42-A3FD-B31C9F372F2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597571"/>
            <a:ext cx="1694573" cy="121612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D9C5F4-7D07-4C4F-9AFE-9B8B702D4C92}"/>
              </a:ext>
            </a:extLst>
          </p:cNvPr>
          <p:cNvCxnSpPr>
            <a:cxnSpLocks/>
          </p:cNvCxnSpPr>
          <p:nvPr/>
        </p:nvCxnSpPr>
        <p:spPr>
          <a:xfrm flipV="1">
            <a:off x="5205485" y="2147286"/>
            <a:ext cx="941781" cy="749997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6D8D0A4-34C5-8A4F-A318-EED357E9B00F}"/>
              </a:ext>
            </a:extLst>
          </p:cNvPr>
          <p:cNvCxnSpPr>
            <a:cxnSpLocks/>
          </p:cNvCxnSpPr>
          <p:nvPr/>
        </p:nvCxnSpPr>
        <p:spPr>
          <a:xfrm>
            <a:off x="4926159" y="4408844"/>
            <a:ext cx="984646" cy="772512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0D8F5022-4E6E-234D-91F3-388A3A9CC3B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70835" y="3597163"/>
            <a:ext cx="984647" cy="7725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7B21EDC-07D8-9F44-A241-255CDB6A7BAF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095316" y="1640050"/>
            <a:ext cx="1441183" cy="127175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E6D998C-6C10-D742-A7B5-52B638D54B10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222694" y="5217950"/>
            <a:ext cx="1441183" cy="12717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0A3FC7-8F7E-A64E-9979-754F05F81B9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536499" y="1170702"/>
            <a:ext cx="2018519" cy="10897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044E75-CC86-3946-A6FF-58F601D0128E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825166" y="1640050"/>
            <a:ext cx="1441183" cy="12717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96332D-ED58-1545-A9AF-3FD944B2972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266349" y="1155206"/>
            <a:ext cx="2018519" cy="10897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87D80F-FF39-F04C-8A99-3DB5883B1C14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555016" y="1624554"/>
            <a:ext cx="1441183" cy="12717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96F00B2-2D06-FE4B-BE7F-A424258E08E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611907" y="4597571"/>
            <a:ext cx="1694573" cy="12161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D7D882C-A11C-BC46-9384-A93922E89DEC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738601" y="5217950"/>
            <a:ext cx="1441183" cy="12717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9F69DF3-93C3-6E44-A30A-6C0688D336A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266349" y="4715799"/>
            <a:ext cx="1694573" cy="12161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CC1B68-91C9-7A41-8C32-2A764D0AB7F5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93043" y="5336178"/>
            <a:ext cx="1441183" cy="127175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2FA43A3-DAAD-364C-BC01-8F6185BEC465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620561" y="3187329"/>
            <a:ext cx="1143743" cy="898007"/>
          </a:xfrm>
          <a:prstGeom prst="rect">
            <a:avLst/>
          </a:prstGeom>
        </p:spPr>
      </p:pic>
      <p:sp>
        <p:nvSpPr>
          <p:cNvPr id="23" name="Curved Down Arrow 22">
            <a:extLst>
              <a:ext uri="{FF2B5EF4-FFF2-40B4-BE49-F238E27FC236}">
                <a16:creationId xmlns:a16="http://schemas.microsoft.com/office/drawing/2014/main" id="{12700459-5F18-9D4B-A7D2-8E9843CC1C15}"/>
              </a:ext>
            </a:extLst>
          </p:cNvPr>
          <p:cNvSpPr/>
          <p:nvPr/>
        </p:nvSpPr>
        <p:spPr>
          <a:xfrm>
            <a:off x="4014004" y="2693894"/>
            <a:ext cx="941781" cy="749997"/>
          </a:xfrm>
          <a:prstGeom prst="curvedDownArrow">
            <a:avLst>
              <a:gd name="adj1" fmla="val 25000"/>
              <a:gd name="adj2" fmla="val 50000"/>
              <a:gd name="adj3" fmla="val 207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urved Down Arrow 23">
            <a:extLst>
              <a:ext uri="{FF2B5EF4-FFF2-40B4-BE49-F238E27FC236}">
                <a16:creationId xmlns:a16="http://schemas.microsoft.com/office/drawing/2014/main" id="{64F4AAAE-A15D-4B45-A0C4-76CD10586998}"/>
              </a:ext>
            </a:extLst>
          </p:cNvPr>
          <p:cNvSpPr/>
          <p:nvPr/>
        </p:nvSpPr>
        <p:spPr>
          <a:xfrm rot="10800000">
            <a:off x="3984378" y="3636333"/>
            <a:ext cx="941781" cy="772511"/>
          </a:xfrm>
          <a:prstGeom prst="curvedDownArrow">
            <a:avLst>
              <a:gd name="adj1" fmla="val 25000"/>
              <a:gd name="adj2" fmla="val 50000"/>
              <a:gd name="adj3" fmla="val 207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A2A9142-D43B-1547-8CD6-C0E199091C5C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925651" y="1683497"/>
            <a:ext cx="5484772" cy="414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352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3790379" y="250070"/>
            <a:ext cx="75713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5: Async burgers</a:t>
            </a:r>
          </a:p>
        </p:txBody>
      </p:sp>
      <p:pic>
        <p:nvPicPr>
          <p:cNvPr id="404" name="Picture 403">
            <a:extLst>
              <a:ext uri="{FF2B5EF4-FFF2-40B4-BE49-F238E27FC236}">
                <a16:creationId xmlns:a16="http://schemas.microsoft.com/office/drawing/2014/main" id="{172BAC3F-AF85-004C-953A-46B6D278109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19376" y="1336327"/>
            <a:ext cx="4316248" cy="46727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D5FA9C-E7F2-9F45-8637-11EF32B78B2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42731" y="882868"/>
            <a:ext cx="5269538" cy="4672724"/>
          </a:xfrm>
          <a:prstGeom prst="rect">
            <a:avLst/>
          </a:prstGeom>
        </p:spPr>
      </p:pic>
      <p:pic>
        <p:nvPicPr>
          <p:cNvPr id="405" name="Picture 404">
            <a:extLst>
              <a:ext uri="{FF2B5EF4-FFF2-40B4-BE49-F238E27FC236}">
                <a16:creationId xmlns:a16="http://schemas.microsoft.com/office/drawing/2014/main" id="{22811247-C119-D54B-AEA7-1EE7C2C27BA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565567" y="1357420"/>
            <a:ext cx="1485901" cy="1618592"/>
          </a:xfrm>
          <a:prstGeom prst="rect">
            <a:avLst/>
          </a:prstGeom>
        </p:spPr>
      </p:pic>
      <p:pic>
        <p:nvPicPr>
          <p:cNvPr id="406" name="Picture 405">
            <a:extLst>
              <a:ext uri="{FF2B5EF4-FFF2-40B4-BE49-F238E27FC236}">
                <a16:creationId xmlns:a16="http://schemas.microsoft.com/office/drawing/2014/main" id="{CE498A3D-9CBA-AE49-8AE3-A7A9996DCCE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94166" y="3366623"/>
            <a:ext cx="539970" cy="488281"/>
          </a:xfrm>
          <a:prstGeom prst="rect">
            <a:avLst/>
          </a:prstGeom>
        </p:spPr>
      </p:pic>
      <p:pic>
        <p:nvPicPr>
          <p:cNvPr id="407" name="Picture 406">
            <a:extLst>
              <a:ext uri="{FF2B5EF4-FFF2-40B4-BE49-F238E27FC236}">
                <a16:creationId xmlns:a16="http://schemas.microsoft.com/office/drawing/2014/main" id="{94A8448F-85AA-FD4E-A824-48C810170BE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534136" y="3374056"/>
            <a:ext cx="539970" cy="488281"/>
          </a:xfrm>
          <a:prstGeom prst="rect">
            <a:avLst/>
          </a:prstGeom>
        </p:spPr>
      </p:pic>
      <p:pic>
        <p:nvPicPr>
          <p:cNvPr id="408" name="Picture 407">
            <a:extLst>
              <a:ext uri="{FF2B5EF4-FFF2-40B4-BE49-F238E27FC236}">
                <a16:creationId xmlns:a16="http://schemas.microsoft.com/office/drawing/2014/main" id="{ED577F8D-D655-FA4E-BE76-39BCDCA77693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11743" y="4069406"/>
            <a:ext cx="539970" cy="488281"/>
          </a:xfrm>
          <a:prstGeom prst="rect">
            <a:avLst/>
          </a:prstGeom>
        </p:spPr>
      </p:pic>
      <p:pic>
        <p:nvPicPr>
          <p:cNvPr id="409" name="Picture 408">
            <a:extLst>
              <a:ext uri="{FF2B5EF4-FFF2-40B4-BE49-F238E27FC236}">
                <a16:creationId xmlns:a16="http://schemas.microsoft.com/office/drawing/2014/main" id="{9248C85A-553F-024C-8A4B-03A767FD631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51713" y="4076839"/>
            <a:ext cx="539970" cy="488281"/>
          </a:xfrm>
          <a:prstGeom prst="rect">
            <a:avLst/>
          </a:prstGeom>
        </p:spPr>
      </p:pic>
      <p:pic>
        <p:nvPicPr>
          <p:cNvPr id="410" name="Picture 409">
            <a:extLst>
              <a:ext uri="{FF2B5EF4-FFF2-40B4-BE49-F238E27FC236}">
                <a16:creationId xmlns:a16="http://schemas.microsoft.com/office/drawing/2014/main" id="{CEE2BC65-4749-944F-81AC-3A882116D4A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65420" y="3374056"/>
            <a:ext cx="539970" cy="488281"/>
          </a:xfrm>
          <a:prstGeom prst="rect">
            <a:avLst/>
          </a:prstGeom>
        </p:spPr>
      </p:pic>
      <p:pic>
        <p:nvPicPr>
          <p:cNvPr id="411" name="Picture 410">
            <a:extLst>
              <a:ext uri="{FF2B5EF4-FFF2-40B4-BE49-F238E27FC236}">
                <a16:creationId xmlns:a16="http://schemas.microsoft.com/office/drawing/2014/main" id="{B491D8AF-580D-BF45-BBED-C0F92D20181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705390" y="3381489"/>
            <a:ext cx="539970" cy="488281"/>
          </a:xfrm>
          <a:prstGeom prst="rect">
            <a:avLst/>
          </a:prstGeom>
        </p:spPr>
      </p:pic>
      <p:pic>
        <p:nvPicPr>
          <p:cNvPr id="412" name="Picture 411">
            <a:extLst>
              <a:ext uri="{FF2B5EF4-FFF2-40B4-BE49-F238E27FC236}">
                <a16:creationId xmlns:a16="http://schemas.microsoft.com/office/drawing/2014/main" id="{9087AFE2-E925-A84C-BAB8-547883B9724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82997" y="4076839"/>
            <a:ext cx="539970" cy="488281"/>
          </a:xfrm>
          <a:prstGeom prst="rect">
            <a:avLst/>
          </a:prstGeom>
        </p:spPr>
      </p:pic>
      <p:pic>
        <p:nvPicPr>
          <p:cNvPr id="413" name="Picture 412">
            <a:extLst>
              <a:ext uri="{FF2B5EF4-FFF2-40B4-BE49-F238E27FC236}">
                <a16:creationId xmlns:a16="http://schemas.microsoft.com/office/drawing/2014/main" id="{FB91EBFB-007B-6C42-907B-8E8F18C2E75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622967" y="4084272"/>
            <a:ext cx="539970" cy="488281"/>
          </a:xfrm>
          <a:prstGeom prst="rect">
            <a:avLst/>
          </a:prstGeom>
        </p:spPr>
      </p:pic>
      <p:pic>
        <p:nvPicPr>
          <p:cNvPr id="414" name="Picture 413">
            <a:extLst>
              <a:ext uri="{FF2B5EF4-FFF2-40B4-BE49-F238E27FC236}">
                <a16:creationId xmlns:a16="http://schemas.microsoft.com/office/drawing/2014/main" id="{294975D5-D376-B341-992E-6D884B5AC92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436435" y="3353854"/>
            <a:ext cx="539970" cy="488281"/>
          </a:xfrm>
          <a:prstGeom prst="rect">
            <a:avLst/>
          </a:prstGeom>
        </p:spPr>
      </p:pic>
      <p:pic>
        <p:nvPicPr>
          <p:cNvPr id="415" name="Picture 414">
            <a:extLst>
              <a:ext uri="{FF2B5EF4-FFF2-40B4-BE49-F238E27FC236}">
                <a16:creationId xmlns:a16="http://schemas.microsoft.com/office/drawing/2014/main" id="{B4494661-A4EB-4C46-8354-33BB1A24F03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976405" y="3361287"/>
            <a:ext cx="539970" cy="488281"/>
          </a:xfrm>
          <a:prstGeom prst="rect">
            <a:avLst/>
          </a:prstGeom>
        </p:spPr>
      </p:pic>
      <p:pic>
        <p:nvPicPr>
          <p:cNvPr id="416" name="Picture 415">
            <a:extLst>
              <a:ext uri="{FF2B5EF4-FFF2-40B4-BE49-F238E27FC236}">
                <a16:creationId xmlns:a16="http://schemas.microsoft.com/office/drawing/2014/main" id="{7D25F7F9-8F9C-F046-A86B-DF9A3CE8FE1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54012" y="4056637"/>
            <a:ext cx="539970" cy="488281"/>
          </a:xfrm>
          <a:prstGeom prst="rect">
            <a:avLst/>
          </a:prstGeom>
        </p:spPr>
      </p:pic>
      <p:pic>
        <p:nvPicPr>
          <p:cNvPr id="417" name="Picture 416">
            <a:extLst>
              <a:ext uri="{FF2B5EF4-FFF2-40B4-BE49-F238E27FC236}">
                <a16:creationId xmlns:a16="http://schemas.microsoft.com/office/drawing/2014/main" id="{F5C48A70-5695-4145-AD13-7AFEEB623BB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893982" y="4064070"/>
            <a:ext cx="539970" cy="488281"/>
          </a:xfrm>
          <a:prstGeom prst="rect">
            <a:avLst/>
          </a:prstGeom>
        </p:spPr>
      </p:pic>
      <p:pic>
        <p:nvPicPr>
          <p:cNvPr id="418" name="Picture 417">
            <a:extLst>
              <a:ext uri="{FF2B5EF4-FFF2-40B4-BE49-F238E27FC236}">
                <a16:creationId xmlns:a16="http://schemas.microsoft.com/office/drawing/2014/main" id="{64E66088-224C-6346-9AEE-1271DC013D4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667494" y="3336511"/>
            <a:ext cx="539970" cy="488281"/>
          </a:xfrm>
          <a:prstGeom prst="rect">
            <a:avLst/>
          </a:prstGeom>
        </p:spPr>
      </p:pic>
      <p:pic>
        <p:nvPicPr>
          <p:cNvPr id="419" name="Picture 418">
            <a:extLst>
              <a:ext uri="{FF2B5EF4-FFF2-40B4-BE49-F238E27FC236}">
                <a16:creationId xmlns:a16="http://schemas.microsoft.com/office/drawing/2014/main" id="{19C14773-11F5-C44C-98E6-0BA94C1ABEF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207464" y="3343944"/>
            <a:ext cx="539970" cy="488281"/>
          </a:xfrm>
          <a:prstGeom prst="rect">
            <a:avLst/>
          </a:prstGeom>
        </p:spPr>
      </p:pic>
      <p:pic>
        <p:nvPicPr>
          <p:cNvPr id="420" name="Picture 419">
            <a:extLst>
              <a:ext uri="{FF2B5EF4-FFF2-40B4-BE49-F238E27FC236}">
                <a16:creationId xmlns:a16="http://schemas.microsoft.com/office/drawing/2014/main" id="{8D4B656A-16CA-B340-804B-9C9D71290D0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85071" y="4039294"/>
            <a:ext cx="539970" cy="488281"/>
          </a:xfrm>
          <a:prstGeom prst="rect">
            <a:avLst/>
          </a:prstGeom>
        </p:spPr>
      </p:pic>
      <p:pic>
        <p:nvPicPr>
          <p:cNvPr id="421" name="Picture 420">
            <a:extLst>
              <a:ext uri="{FF2B5EF4-FFF2-40B4-BE49-F238E27FC236}">
                <a16:creationId xmlns:a16="http://schemas.microsoft.com/office/drawing/2014/main" id="{0DCDACC5-F18B-E04D-B68C-CDA1DEC2290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125041" y="4046727"/>
            <a:ext cx="539970" cy="488281"/>
          </a:xfrm>
          <a:prstGeom prst="rect">
            <a:avLst/>
          </a:prstGeom>
        </p:spPr>
      </p:pic>
      <p:pic>
        <p:nvPicPr>
          <p:cNvPr id="422" name="Picture 421">
            <a:extLst>
              <a:ext uri="{FF2B5EF4-FFF2-40B4-BE49-F238E27FC236}">
                <a16:creationId xmlns:a16="http://schemas.microsoft.com/office/drawing/2014/main" id="{92DBA375-59D1-8E4C-8D71-DAD07F96159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970240" y="3219492"/>
            <a:ext cx="539970" cy="488281"/>
          </a:xfrm>
          <a:prstGeom prst="rect">
            <a:avLst/>
          </a:prstGeom>
        </p:spPr>
      </p:pic>
      <p:pic>
        <p:nvPicPr>
          <p:cNvPr id="423" name="Picture 422">
            <a:extLst>
              <a:ext uri="{FF2B5EF4-FFF2-40B4-BE49-F238E27FC236}">
                <a16:creationId xmlns:a16="http://schemas.microsoft.com/office/drawing/2014/main" id="{9F29E276-16AA-E64D-B50E-05DF69AA6B4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510210" y="3226925"/>
            <a:ext cx="539970" cy="488281"/>
          </a:xfrm>
          <a:prstGeom prst="rect">
            <a:avLst/>
          </a:prstGeom>
        </p:spPr>
      </p:pic>
      <p:pic>
        <p:nvPicPr>
          <p:cNvPr id="424" name="Picture 423">
            <a:extLst>
              <a:ext uri="{FF2B5EF4-FFF2-40B4-BE49-F238E27FC236}">
                <a16:creationId xmlns:a16="http://schemas.microsoft.com/office/drawing/2014/main" id="{51FBF13D-4C93-D644-BCF6-01A9610E450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87817" y="3922275"/>
            <a:ext cx="539970" cy="488281"/>
          </a:xfrm>
          <a:prstGeom prst="rect">
            <a:avLst/>
          </a:prstGeom>
        </p:spPr>
      </p:pic>
      <p:pic>
        <p:nvPicPr>
          <p:cNvPr id="425" name="Picture 424">
            <a:extLst>
              <a:ext uri="{FF2B5EF4-FFF2-40B4-BE49-F238E27FC236}">
                <a16:creationId xmlns:a16="http://schemas.microsoft.com/office/drawing/2014/main" id="{7579F717-691B-4542-9D50-F548243437D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427787" y="3929708"/>
            <a:ext cx="539970" cy="488281"/>
          </a:xfrm>
          <a:prstGeom prst="rect">
            <a:avLst/>
          </a:prstGeom>
        </p:spPr>
      </p:pic>
      <p:pic>
        <p:nvPicPr>
          <p:cNvPr id="426" name="Picture 425">
            <a:extLst>
              <a:ext uri="{FF2B5EF4-FFF2-40B4-BE49-F238E27FC236}">
                <a16:creationId xmlns:a16="http://schemas.microsoft.com/office/drawing/2014/main" id="{D5A9F88B-E047-6540-802B-C4E93ECC885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43047" y="4674045"/>
            <a:ext cx="539970" cy="488281"/>
          </a:xfrm>
          <a:prstGeom prst="rect">
            <a:avLst/>
          </a:prstGeom>
        </p:spPr>
      </p:pic>
      <p:pic>
        <p:nvPicPr>
          <p:cNvPr id="427" name="Picture 426">
            <a:extLst>
              <a:ext uri="{FF2B5EF4-FFF2-40B4-BE49-F238E27FC236}">
                <a16:creationId xmlns:a16="http://schemas.microsoft.com/office/drawing/2014/main" id="{0EB7FF48-2987-3144-9F50-038E238E66B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383017" y="4681478"/>
            <a:ext cx="539970" cy="488281"/>
          </a:xfrm>
          <a:prstGeom prst="rect">
            <a:avLst/>
          </a:prstGeom>
        </p:spPr>
      </p:pic>
      <p:pic>
        <p:nvPicPr>
          <p:cNvPr id="428" name="Picture 427">
            <a:extLst>
              <a:ext uri="{FF2B5EF4-FFF2-40B4-BE49-F238E27FC236}">
                <a16:creationId xmlns:a16="http://schemas.microsoft.com/office/drawing/2014/main" id="{6EAC35D0-8C1F-784D-9E24-21A145FBC1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760624" y="5376828"/>
            <a:ext cx="539970" cy="488281"/>
          </a:xfrm>
          <a:prstGeom prst="rect">
            <a:avLst/>
          </a:prstGeom>
        </p:spPr>
      </p:pic>
      <p:pic>
        <p:nvPicPr>
          <p:cNvPr id="429" name="Picture 428">
            <a:extLst>
              <a:ext uri="{FF2B5EF4-FFF2-40B4-BE49-F238E27FC236}">
                <a16:creationId xmlns:a16="http://schemas.microsoft.com/office/drawing/2014/main" id="{33196223-57E0-CD43-B211-63F8B001EDE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300594" y="5384261"/>
            <a:ext cx="539970" cy="488281"/>
          </a:xfrm>
          <a:prstGeom prst="rect">
            <a:avLst/>
          </a:prstGeom>
        </p:spPr>
      </p:pic>
      <p:pic>
        <p:nvPicPr>
          <p:cNvPr id="430" name="Picture 429">
            <a:extLst>
              <a:ext uri="{FF2B5EF4-FFF2-40B4-BE49-F238E27FC236}">
                <a16:creationId xmlns:a16="http://schemas.microsoft.com/office/drawing/2014/main" id="{89D40BA6-2C30-9B4B-8C98-D21818F995A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14301" y="4681478"/>
            <a:ext cx="539970" cy="488281"/>
          </a:xfrm>
          <a:prstGeom prst="rect">
            <a:avLst/>
          </a:prstGeom>
        </p:spPr>
      </p:pic>
      <p:pic>
        <p:nvPicPr>
          <p:cNvPr id="431" name="Picture 430">
            <a:extLst>
              <a:ext uri="{FF2B5EF4-FFF2-40B4-BE49-F238E27FC236}">
                <a16:creationId xmlns:a16="http://schemas.microsoft.com/office/drawing/2014/main" id="{131E3B0F-4311-B841-BB57-A92F02EAD68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554271" y="4688911"/>
            <a:ext cx="539970" cy="488281"/>
          </a:xfrm>
          <a:prstGeom prst="rect">
            <a:avLst/>
          </a:prstGeom>
        </p:spPr>
      </p:pic>
      <p:pic>
        <p:nvPicPr>
          <p:cNvPr id="432" name="Picture 431">
            <a:extLst>
              <a:ext uri="{FF2B5EF4-FFF2-40B4-BE49-F238E27FC236}">
                <a16:creationId xmlns:a16="http://schemas.microsoft.com/office/drawing/2014/main" id="{DDB6031E-ADCD-D04E-9BD4-4E580720F61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931878" y="5384261"/>
            <a:ext cx="539970" cy="488281"/>
          </a:xfrm>
          <a:prstGeom prst="rect">
            <a:avLst/>
          </a:prstGeom>
        </p:spPr>
      </p:pic>
      <p:pic>
        <p:nvPicPr>
          <p:cNvPr id="433" name="Picture 432">
            <a:extLst>
              <a:ext uri="{FF2B5EF4-FFF2-40B4-BE49-F238E27FC236}">
                <a16:creationId xmlns:a16="http://schemas.microsoft.com/office/drawing/2014/main" id="{38769434-3B24-774F-BF22-607125F2EB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471848" y="5391694"/>
            <a:ext cx="539970" cy="488281"/>
          </a:xfrm>
          <a:prstGeom prst="rect">
            <a:avLst/>
          </a:prstGeom>
        </p:spPr>
      </p:pic>
      <p:pic>
        <p:nvPicPr>
          <p:cNvPr id="434" name="Picture 433">
            <a:extLst>
              <a:ext uri="{FF2B5EF4-FFF2-40B4-BE49-F238E27FC236}">
                <a16:creationId xmlns:a16="http://schemas.microsoft.com/office/drawing/2014/main" id="{E65FC0A2-8736-0441-9848-79DD29D03F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285316" y="4661276"/>
            <a:ext cx="539970" cy="488281"/>
          </a:xfrm>
          <a:prstGeom prst="rect">
            <a:avLst/>
          </a:prstGeom>
        </p:spPr>
      </p:pic>
      <p:pic>
        <p:nvPicPr>
          <p:cNvPr id="435" name="Picture 434">
            <a:extLst>
              <a:ext uri="{FF2B5EF4-FFF2-40B4-BE49-F238E27FC236}">
                <a16:creationId xmlns:a16="http://schemas.microsoft.com/office/drawing/2014/main" id="{DC88D160-46DB-C540-8FE2-D88DB0B4140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825286" y="4668709"/>
            <a:ext cx="539970" cy="488281"/>
          </a:xfrm>
          <a:prstGeom prst="rect">
            <a:avLst/>
          </a:prstGeom>
        </p:spPr>
      </p:pic>
      <p:pic>
        <p:nvPicPr>
          <p:cNvPr id="436" name="Picture 435">
            <a:extLst>
              <a:ext uri="{FF2B5EF4-FFF2-40B4-BE49-F238E27FC236}">
                <a16:creationId xmlns:a16="http://schemas.microsoft.com/office/drawing/2014/main" id="{D47782C8-C96E-5E44-A3CD-AAC8F601703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202893" y="5364059"/>
            <a:ext cx="539970" cy="488281"/>
          </a:xfrm>
          <a:prstGeom prst="rect">
            <a:avLst/>
          </a:prstGeom>
        </p:spPr>
      </p:pic>
      <p:pic>
        <p:nvPicPr>
          <p:cNvPr id="437" name="Picture 436">
            <a:extLst>
              <a:ext uri="{FF2B5EF4-FFF2-40B4-BE49-F238E27FC236}">
                <a16:creationId xmlns:a16="http://schemas.microsoft.com/office/drawing/2014/main" id="{DEAF1788-F0FC-024A-BB3C-1994B8D6DC7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742863" y="5371492"/>
            <a:ext cx="539970" cy="488281"/>
          </a:xfrm>
          <a:prstGeom prst="rect">
            <a:avLst/>
          </a:prstGeom>
        </p:spPr>
      </p:pic>
      <p:pic>
        <p:nvPicPr>
          <p:cNvPr id="438" name="Picture 437">
            <a:extLst>
              <a:ext uri="{FF2B5EF4-FFF2-40B4-BE49-F238E27FC236}">
                <a16:creationId xmlns:a16="http://schemas.microsoft.com/office/drawing/2014/main" id="{B09363EC-DE90-FC46-9E6B-691D5F20813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16375" y="4643933"/>
            <a:ext cx="539970" cy="488281"/>
          </a:xfrm>
          <a:prstGeom prst="rect">
            <a:avLst/>
          </a:prstGeom>
        </p:spPr>
      </p:pic>
      <p:pic>
        <p:nvPicPr>
          <p:cNvPr id="439" name="Picture 438">
            <a:extLst>
              <a:ext uri="{FF2B5EF4-FFF2-40B4-BE49-F238E27FC236}">
                <a16:creationId xmlns:a16="http://schemas.microsoft.com/office/drawing/2014/main" id="{794FBAAC-D3B2-B749-9104-12CC648C7EA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56345" y="4651366"/>
            <a:ext cx="539970" cy="488281"/>
          </a:xfrm>
          <a:prstGeom prst="rect">
            <a:avLst/>
          </a:prstGeom>
        </p:spPr>
      </p:pic>
      <p:pic>
        <p:nvPicPr>
          <p:cNvPr id="440" name="Picture 439">
            <a:extLst>
              <a:ext uri="{FF2B5EF4-FFF2-40B4-BE49-F238E27FC236}">
                <a16:creationId xmlns:a16="http://schemas.microsoft.com/office/drawing/2014/main" id="{1B920AEA-FF8C-F142-80FB-08DE9515932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433952" y="5346716"/>
            <a:ext cx="539970" cy="488281"/>
          </a:xfrm>
          <a:prstGeom prst="rect">
            <a:avLst/>
          </a:prstGeom>
        </p:spPr>
      </p:pic>
      <p:pic>
        <p:nvPicPr>
          <p:cNvPr id="441" name="Picture 440">
            <a:extLst>
              <a:ext uri="{FF2B5EF4-FFF2-40B4-BE49-F238E27FC236}">
                <a16:creationId xmlns:a16="http://schemas.microsoft.com/office/drawing/2014/main" id="{D3F5CD3B-4782-AD40-98D5-9767CAC196F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973922" y="5354149"/>
            <a:ext cx="539970" cy="488281"/>
          </a:xfrm>
          <a:prstGeom prst="rect">
            <a:avLst/>
          </a:prstGeom>
        </p:spPr>
      </p:pic>
      <p:pic>
        <p:nvPicPr>
          <p:cNvPr id="442" name="Picture 441">
            <a:extLst>
              <a:ext uri="{FF2B5EF4-FFF2-40B4-BE49-F238E27FC236}">
                <a16:creationId xmlns:a16="http://schemas.microsoft.com/office/drawing/2014/main" id="{3C1B19BA-BE84-3949-BE4A-B99362BAD8D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19121" y="4526914"/>
            <a:ext cx="539970" cy="488281"/>
          </a:xfrm>
          <a:prstGeom prst="rect">
            <a:avLst/>
          </a:prstGeom>
        </p:spPr>
      </p:pic>
      <p:pic>
        <p:nvPicPr>
          <p:cNvPr id="443" name="Picture 442">
            <a:extLst>
              <a:ext uri="{FF2B5EF4-FFF2-40B4-BE49-F238E27FC236}">
                <a16:creationId xmlns:a16="http://schemas.microsoft.com/office/drawing/2014/main" id="{429FFB68-74FD-CD4E-8B33-AB40DC72286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359091" y="4534347"/>
            <a:ext cx="539970" cy="488281"/>
          </a:xfrm>
          <a:prstGeom prst="rect">
            <a:avLst/>
          </a:prstGeom>
        </p:spPr>
      </p:pic>
      <p:pic>
        <p:nvPicPr>
          <p:cNvPr id="444" name="Picture 443">
            <a:extLst>
              <a:ext uri="{FF2B5EF4-FFF2-40B4-BE49-F238E27FC236}">
                <a16:creationId xmlns:a16="http://schemas.microsoft.com/office/drawing/2014/main" id="{6FDDE3E9-A1FF-2141-B84D-AA65604B4C6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736698" y="5229697"/>
            <a:ext cx="539970" cy="488281"/>
          </a:xfrm>
          <a:prstGeom prst="rect">
            <a:avLst/>
          </a:prstGeom>
        </p:spPr>
      </p:pic>
      <p:pic>
        <p:nvPicPr>
          <p:cNvPr id="445" name="Picture 444">
            <a:extLst>
              <a:ext uri="{FF2B5EF4-FFF2-40B4-BE49-F238E27FC236}">
                <a16:creationId xmlns:a16="http://schemas.microsoft.com/office/drawing/2014/main" id="{B07C342D-DD53-A14D-A7FC-10FE7F5788F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276668" y="5237130"/>
            <a:ext cx="539970" cy="488281"/>
          </a:xfrm>
          <a:prstGeom prst="rect">
            <a:avLst/>
          </a:prstGeom>
        </p:spPr>
      </p:pic>
      <p:pic>
        <p:nvPicPr>
          <p:cNvPr id="446" name="Picture 445">
            <a:extLst>
              <a:ext uri="{FF2B5EF4-FFF2-40B4-BE49-F238E27FC236}">
                <a16:creationId xmlns:a16="http://schemas.microsoft.com/office/drawing/2014/main" id="{BD0EFCA9-4B5E-2F4D-8D5A-58303586A2D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43502" y="5683685"/>
            <a:ext cx="539970" cy="488281"/>
          </a:xfrm>
          <a:prstGeom prst="rect">
            <a:avLst/>
          </a:prstGeom>
        </p:spPr>
      </p:pic>
      <p:pic>
        <p:nvPicPr>
          <p:cNvPr id="447" name="Picture 446">
            <a:extLst>
              <a:ext uri="{FF2B5EF4-FFF2-40B4-BE49-F238E27FC236}">
                <a16:creationId xmlns:a16="http://schemas.microsoft.com/office/drawing/2014/main" id="{D6200545-EC8B-CE4D-9CD2-4FF23262DBD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83472" y="5691118"/>
            <a:ext cx="539970" cy="488281"/>
          </a:xfrm>
          <a:prstGeom prst="rect">
            <a:avLst/>
          </a:prstGeom>
        </p:spPr>
      </p:pic>
      <p:pic>
        <p:nvPicPr>
          <p:cNvPr id="448" name="Picture 447">
            <a:extLst>
              <a:ext uri="{FF2B5EF4-FFF2-40B4-BE49-F238E27FC236}">
                <a16:creationId xmlns:a16="http://schemas.microsoft.com/office/drawing/2014/main" id="{2C7FF4DA-96F0-DE48-A5FC-D67A17E6C4A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61079" y="6386468"/>
            <a:ext cx="539970" cy="488281"/>
          </a:xfrm>
          <a:prstGeom prst="rect">
            <a:avLst/>
          </a:prstGeom>
        </p:spPr>
      </p:pic>
      <p:pic>
        <p:nvPicPr>
          <p:cNvPr id="449" name="Picture 448">
            <a:extLst>
              <a:ext uri="{FF2B5EF4-FFF2-40B4-BE49-F238E27FC236}">
                <a16:creationId xmlns:a16="http://schemas.microsoft.com/office/drawing/2014/main" id="{F576DF01-6C0E-6444-B930-6D8E626CDC7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01049" y="6393901"/>
            <a:ext cx="539970" cy="488281"/>
          </a:xfrm>
          <a:prstGeom prst="rect">
            <a:avLst/>
          </a:prstGeom>
        </p:spPr>
      </p:pic>
      <p:pic>
        <p:nvPicPr>
          <p:cNvPr id="450" name="Picture 449">
            <a:extLst>
              <a:ext uri="{FF2B5EF4-FFF2-40B4-BE49-F238E27FC236}">
                <a16:creationId xmlns:a16="http://schemas.microsoft.com/office/drawing/2014/main" id="{157352B5-7A4F-054D-8114-D88E391436A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14756" y="5691118"/>
            <a:ext cx="539970" cy="488281"/>
          </a:xfrm>
          <a:prstGeom prst="rect">
            <a:avLst/>
          </a:prstGeom>
        </p:spPr>
      </p:pic>
      <p:pic>
        <p:nvPicPr>
          <p:cNvPr id="451" name="Picture 450">
            <a:extLst>
              <a:ext uri="{FF2B5EF4-FFF2-40B4-BE49-F238E27FC236}">
                <a16:creationId xmlns:a16="http://schemas.microsoft.com/office/drawing/2014/main" id="{E968427A-B676-6F4F-9986-4CC83D37DD3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654726" y="5698551"/>
            <a:ext cx="539970" cy="488281"/>
          </a:xfrm>
          <a:prstGeom prst="rect">
            <a:avLst/>
          </a:prstGeom>
        </p:spPr>
      </p:pic>
      <p:pic>
        <p:nvPicPr>
          <p:cNvPr id="452" name="Picture 451">
            <a:extLst>
              <a:ext uri="{FF2B5EF4-FFF2-40B4-BE49-F238E27FC236}">
                <a16:creationId xmlns:a16="http://schemas.microsoft.com/office/drawing/2014/main" id="{15B129FD-5791-0A43-A00B-7D5C8DA4DCC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32333" y="6393901"/>
            <a:ext cx="539970" cy="488281"/>
          </a:xfrm>
          <a:prstGeom prst="rect">
            <a:avLst/>
          </a:prstGeom>
        </p:spPr>
      </p:pic>
      <p:pic>
        <p:nvPicPr>
          <p:cNvPr id="453" name="Picture 452">
            <a:extLst>
              <a:ext uri="{FF2B5EF4-FFF2-40B4-BE49-F238E27FC236}">
                <a16:creationId xmlns:a16="http://schemas.microsoft.com/office/drawing/2014/main" id="{E3166935-7846-1944-B385-91E710D1815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572303" y="6401334"/>
            <a:ext cx="539970" cy="488281"/>
          </a:xfrm>
          <a:prstGeom prst="rect">
            <a:avLst/>
          </a:prstGeom>
        </p:spPr>
      </p:pic>
      <p:pic>
        <p:nvPicPr>
          <p:cNvPr id="454" name="Picture 453">
            <a:extLst>
              <a:ext uri="{FF2B5EF4-FFF2-40B4-BE49-F238E27FC236}">
                <a16:creationId xmlns:a16="http://schemas.microsoft.com/office/drawing/2014/main" id="{282A88B3-68F3-6241-A51C-B9DA2E409EB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85771" y="5670916"/>
            <a:ext cx="539970" cy="488281"/>
          </a:xfrm>
          <a:prstGeom prst="rect">
            <a:avLst/>
          </a:prstGeom>
        </p:spPr>
      </p:pic>
      <p:pic>
        <p:nvPicPr>
          <p:cNvPr id="455" name="Picture 454">
            <a:extLst>
              <a:ext uri="{FF2B5EF4-FFF2-40B4-BE49-F238E27FC236}">
                <a16:creationId xmlns:a16="http://schemas.microsoft.com/office/drawing/2014/main" id="{06F4D8D0-A84A-664C-B324-D4942A206EB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925741" y="5678349"/>
            <a:ext cx="539970" cy="488281"/>
          </a:xfrm>
          <a:prstGeom prst="rect">
            <a:avLst/>
          </a:prstGeom>
        </p:spPr>
      </p:pic>
      <p:pic>
        <p:nvPicPr>
          <p:cNvPr id="456" name="Picture 455">
            <a:extLst>
              <a:ext uri="{FF2B5EF4-FFF2-40B4-BE49-F238E27FC236}">
                <a16:creationId xmlns:a16="http://schemas.microsoft.com/office/drawing/2014/main" id="{5389F449-3655-1D4C-8A14-7F0982E9CC2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03348" y="6373699"/>
            <a:ext cx="539970" cy="488281"/>
          </a:xfrm>
          <a:prstGeom prst="rect">
            <a:avLst/>
          </a:prstGeom>
        </p:spPr>
      </p:pic>
      <p:pic>
        <p:nvPicPr>
          <p:cNvPr id="457" name="Picture 456">
            <a:extLst>
              <a:ext uri="{FF2B5EF4-FFF2-40B4-BE49-F238E27FC236}">
                <a16:creationId xmlns:a16="http://schemas.microsoft.com/office/drawing/2014/main" id="{E81F2A41-6BC4-BE4A-BED1-F16B4DEE7D1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843318" y="6381132"/>
            <a:ext cx="539970" cy="488281"/>
          </a:xfrm>
          <a:prstGeom prst="rect">
            <a:avLst/>
          </a:prstGeom>
        </p:spPr>
      </p:pic>
      <p:pic>
        <p:nvPicPr>
          <p:cNvPr id="458" name="Picture 457">
            <a:extLst>
              <a:ext uri="{FF2B5EF4-FFF2-40B4-BE49-F238E27FC236}">
                <a16:creationId xmlns:a16="http://schemas.microsoft.com/office/drawing/2014/main" id="{0E91045D-C48A-7A41-94FA-CB29B9F9D04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616830" y="5653573"/>
            <a:ext cx="539970" cy="488281"/>
          </a:xfrm>
          <a:prstGeom prst="rect">
            <a:avLst/>
          </a:prstGeom>
        </p:spPr>
      </p:pic>
      <p:pic>
        <p:nvPicPr>
          <p:cNvPr id="459" name="Picture 458">
            <a:extLst>
              <a:ext uri="{FF2B5EF4-FFF2-40B4-BE49-F238E27FC236}">
                <a16:creationId xmlns:a16="http://schemas.microsoft.com/office/drawing/2014/main" id="{5B74046A-C0A3-A54E-8FA4-26F77A47AE3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156800" y="5661006"/>
            <a:ext cx="539970" cy="488281"/>
          </a:xfrm>
          <a:prstGeom prst="rect">
            <a:avLst/>
          </a:prstGeom>
        </p:spPr>
      </p:pic>
      <p:pic>
        <p:nvPicPr>
          <p:cNvPr id="460" name="Picture 459">
            <a:extLst>
              <a:ext uri="{FF2B5EF4-FFF2-40B4-BE49-F238E27FC236}">
                <a16:creationId xmlns:a16="http://schemas.microsoft.com/office/drawing/2014/main" id="{D57CD3C9-1B19-0844-BA99-767FADC61CD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34407" y="6356356"/>
            <a:ext cx="539970" cy="488281"/>
          </a:xfrm>
          <a:prstGeom prst="rect">
            <a:avLst/>
          </a:prstGeom>
        </p:spPr>
      </p:pic>
      <p:pic>
        <p:nvPicPr>
          <p:cNvPr id="461" name="Picture 460">
            <a:extLst>
              <a:ext uri="{FF2B5EF4-FFF2-40B4-BE49-F238E27FC236}">
                <a16:creationId xmlns:a16="http://schemas.microsoft.com/office/drawing/2014/main" id="{2AA2FDD8-C553-3D40-92EE-82E8283A3C7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74377" y="6363789"/>
            <a:ext cx="539970" cy="488281"/>
          </a:xfrm>
          <a:prstGeom prst="rect">
            <a:avLst/>
          </a:prstGeom>
        </p:spPr>
      </p:pic>
      <p:pic>
        <p:nvPicPr>
          <p:cNvPr id="462" name="Picture 461">
            <a:extLst>
              <a:ext uri="{FF2B5EF4-FFF2-40B4-BE49-F238E27FC236}">
                <a16:creationId xmlns:a16="http://schemas.microsoft.com/office/drawing/2014/main" id="{A3298A14-9C59-954E-8F35-CAA0BBF6875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919576" y="5536554"/>
            <a:ext cx="539970" cy="488281"/>
          </a:xfrm>
          <a:prstGeom prst="rect">
            <a:avLst/>
          </a:prstGeom>
        </p:spPr>
      </p:pic>
      <p:pic>
        <p:nvPicPr>
          <p:cNvPr id="463" name="Picture 462">
            <a:extLst>
              <a:ext uri="{FF2B5EF4-FFF2-40B4-BE49-F238E27FC236}">
                <a16:creationId xmlns:a16="http://schemas.microsoft.com/office/drawing/2014/main" id="{040C807D-278D-F547-800D-9D78E004FB6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459546" y="5543987"/>
            <a:ext cx="539970" cy="488281"/>
          </a:xfrm>
          <a:prstGeom prst="rect">
            <a:avLst/>
          </a:prstGeom>
        </p:spPr>
      </p:pic>
      <p:pic>
        <p:nvPicPr>
          <p:cNvPr id="464" name="Picture 463">
            <a:extLst>
              <a:ext uri="{FF2B5EF4-FFF2-40B4-BE49-F238E27FC236}">
                <a16:creationId xmlns:a16="http://schemas.microsoft.com/office/drawing/2014/main" id="{CB9A4C41-B9BA-5746-B0AE-2244B98372D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37153" y="6239337"/>
            <a:ext cx="539970" cy="488281"/>
          </a:xfrm>
          <a:prstGeom prst="rect">
            <a:avLst/>
          </a:prstGeom>
        </p:spPr>
      </p:pic>
      <p:pic>
        <p:nvPicPr>
          <p:cNvPr id="465" name="Picture 464">
            <a:extLst>
              <a:ext uri="{FF2B5EF4-FFF2-40B4-BE49-F238E27FC236}">
                <a16:creationId xmlns:a16="http://schemas.microsoft.com/office/drawing/2014/main" id="{A5C4A832-465E-FB41-9CE5-0BE8EF67385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377123" y="6246770"/>
            <a:ext cx="539970" cy="4882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99CB77-3110-2747-A534-40EDEF0A41DD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060154" y="519873"/>
            <a:ext cx="5785005" cy="585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8891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3790379" y="250070"/>
            <a:ext cx="75713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5: Async burgers</a:t>
            </a:r>
          </a:p>
        </p:txBody>
      </p:sp>
      <p:pic>
        <p:nvPicPr>
          <p:cNvPr id="404" name="Picture 403">
            <a:extLst>
              <a:ext uri="{FF2B5EF4-FFF2-40B4-BE49-F238E27FC236}">
                <a16:creationId xmlns:a16="http://schemas.microsoft.com/office/drawing/2014/main" id="{172BAC3F-AF85-004C-953A-46B6D278109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19376" y="1336327"/>
            <a:ext cx="4316248" cy="46727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D5FA9C-E7F2-9F45-8637-11EF32B78B2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42731" y="882868"/>
            <a:ext cx="5269538" cy="4672724"/>
          </a:xfrm>
          <a:prstGeom prst="rect">
            <a:avLst/>
          </a:prstGeom>
        </p:spPr>
      </p:pic>
      <p:pic>
        <p:nvPicPr>
          <p:cNvPr id="405" name="Picture 404">
            <a:extLst>
              <a:ext uri="{FF2B5EF4-FFF2-40B4-BE49-F238E27FC236}">
                <a16:creationId xmlns:a16="http://schemas.microsoft.com/office/drawing/2014/main" id="{22811247-C119-D54B-AEA7-1EE7C2C27BA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565567" y="1357420"/>
            <a:ext cx="1485901" cy="1618592"/>
          </a:xfrm>
          <a:prstGeom prst="rect">
            <a:avLst/>
          </a:prstGeom>
        </p:spPr>
      </p:pic>
      <p:pic>
        <p:nvPicPr>
          <p:cNvPr id="406" name="Picture 405">
            <a:extLst>
              <a:ext uri="{FF2B5EF4-FFF2-40B4-BE49-F238E27FC236}">
                <a16:creationId xmlns:a16="http://schemas.microsoft.com/office/drawing/2014/main" id="{CE498A3D-9CBA-AE49-8AE3-A7A9996DCCE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94166" y="3366623"/>
            <a:ext cx="539970" cy="488281"/>
          </a:xfrm>
          <a:prstGeom prst="rect">
            <a:avLst/>
          </a:prstGeom>
        </p:spPr>
      </p:pic>
      <p:pic>
        <p:nvPicPr>
          <p:cNvPr id="407" name="Picture 406">
            <a:extLst>
              <a:ext uri="{FF2B5EF4-FFF2-40B4-BE49-F238E27FC236}">
                <a16:creationId xmlns:a16="http://schemas.microsoft.com/office/drawing/2014/main" id="{94A8448F-85AA-FD4E-A824-48C810170BE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534136" y="3374056"/>
            <a:ext cx="539970" cy="488281"/>
          </a:xfrm>
          <a:prstGeom prst="rect">
            <a:avLst/>
          </a:prstGeom>
        </p:spPr>
      </p:pic>
      <p:pic>
        <p:nvPicPr>
          <p:cNvPr id="408" name="Picture 407">
            <a:extLst>
              <a:ext uri="{FF2B5EF4-FFF2-40B4-BE49-F238E27FC236}">
                <a16:creationId xmlns:a16="http://schemas.microsoft.com/office/drawing/2014/main" id="{ED577F8D-D655-FA4E-BE76-39BCDCA77693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11743" y="4069406"/>
            <a:ext cx="539970" cy="488281"/>
          </a:xfrm>
          <a:prstGeom prst="rect">
            <a:avLst/>
          </a:prstGeom>
        </p:spPr>
      </p:pic>
      <p:pic>
        <p:nvPicPr>
          <p:cNvPr id="409" name="Picture 408">
            <a:extLst>
              <a:ext uri="{FF2B5EF4-FFF2-40B4-BE49-F238E27FC236}">
                <a16:creationId xmlns:a16="http://schemas.microsoft.com/office/drawing/2014/main" id="{9248C85A-553F-024C-8A4B-03A767FD631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51713" y="4076839"/>
            <a:ext cx="539970" cy="488281"/>
          </a:xfrm>
          <a:prstGeom prst="rect">
            <a:avLst/>
          </a:prstGeom>
        </p:spPr>
      </p:pic>
      <p:pic>
        <p:nvPicPr>
          <p:cNvPr id="410" name="Picture 409">
            <a:extLst>
              <a:ext uri="{FF2B5EF4-FFF2-40B4-BE49-F238E27FC236}">
                <a16:creationId xmlns:a16="http://schemas.microsoft.com/office/drawing/2014/main" id="{CEE2BC65-4749-944F-81AC-3A882116D4A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65420" y="3374056"/>
            <a:ext cx="539970" cy="488281"/>
          </a:xfrm>
          <a:prstGeom prst="rect">
            <a:avLst/>
          </a:prstGeom>
        </p:spPr>
      </p:pic>
      <p:pic>
        <p:nvPicPr>
          <p:cNvPr id="411" name="Picture 410">
            <a:extLst>
              <a:ext uri="{FF2B5EF4-FFF2-40B4-BE49-F238E27FC236}">
                <a16:creationId xmlns:a16="http://schemas.microsoft.com/office/drawing/2014/main" id="{B491D8AF-580D-BF45-BBED-C0F92D20181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705390" y="3381489"/>
            <a:ext cx="539970" cy="488281"/>
          </a:xfrm>
          <a:prstGeom prst="rect">
            <a:avLst/>
          </a:prstGeom>
        </p:spPr>
      </p:pic>
      <p:pic>
        <p:nvPicPr>
          <p:cNvPr id="412" name="Picture 411">
            <a:extLst>
              <a:ext uri="{FF2B5EF4-FFF2-40B4-BE49-F238E27FC236}">
                <a16:creationId xmlns:a16="http://schemas.microsoft.com/office/drawing/2014/main" id="{9087AFE2-E925-A84C-BAB8-547883B9724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82997" y="4076839"/>
            <a:ext cx="539970" cy="488281"/>
          </a:xfrm>
          <a:prstGeom prst="rect">
            <a:avLst/>
          </a:prstGeom>
        </p:spPr>
      </p:pic>
      <p:pic>
        <p:nvPicPr>
          <p:cNvPr id="413" name="Picture 412">
            <a:extLst>
              <a:ext uri="{FF2B5EF4-FFF2-40B4-BE49-F238E27FC236}">
                <a16:creationId xmlns:a16="http://schemas.microsoft.com/office/drawing/2014/main" id="{FB91EBFB-007B-6C42-907B-8E8F18C2E75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622967" y="4084272"/>
            <a:ext cx="539970" cy="488281"/>
          </a:xfrm>
          <a:prstGeom prst="rect">
            <a:avLst/>
          </a:prstGeom>
        </p:spPr>
      </p:pic>
      <p:pic>
        <p:nvPicPr>
          <p:cNvPr id="414" name="Picture 413">
            <a:extLst>
              <a:ext uri="{FF2B5EF4-FFF2-40B4-BE49-F238E27FC236}">
                <a16:creationId xmlns:a16="http://schemas.microsoft.com/office/drawing/2014/main" id="{294975D5-D376-B341-992E-6D884B5AC92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436435" y="3353854"/>
            <a:ext cx="539970" cy="488281"/>
          </a:xfrm>
          <a:prstGeom prst="rect">
            <a:avLst/>
          </a:prstGeom>
        </p:spPr>
      </p:pic>
      <p:pic>
        <p:nvPicPr>
          <p:cNvPr id="415" name="Picture 414">
            <a:extLst>
              <a:ext uri="{FF2B5EF4-FFF2-40B4-BE49-F238E27FC236}">
                <a16:creationId xmlns:a16="http://schemas.microsoft.com/office/drawing/2014/main" id="{B4494661-A4EB-4C46-8354-33BB1A24F03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976405" y="3361287"/>
            <a:ext cx="539970" cy="488281"/>
          </a:xfrm>
          <a:prstGeom prst="rect">
            <a:avLst/>
          </a:prstGeom>
        </p:spPr>
      </p:pic>
      <p:pic>
        <p:nvPicPr>
          <p:cNvPr id="416" name="Picture 415">
            <a:extLst>
              <a:ext uri="{FF2B5EF4-FFF2-40B4-BE49-F238E27FC236}">
                <a16:creationId xmlns:a16="http://schemas.microsoft.com/office/drawing/2014/main" id="{7D25F7F9-8F9C-F046-A86B-DF9A3CE8FE1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54012" y="4056637"/>
            <a:ext cx="539970" cy="488281"/>
          </a:xfrm>
          <a:prstGeom prst="rect">
            <a:avLst/>
          </a:prstGeom>
        </p:spPr>
      </p:pic>
      <p:pic>
        <p:nvPicPr>
          <p:cNvPr id="417" name="Picture 416">
            <a:extLst>
              <a:ext uri="{FF2B5EF4-FFF2-40B4-BE49-F238E27FC236}">
                <a16:creationId xmlns:a16="http://schemas.microsoft.com/office/drawing/2014/main" id="{F5C48A70-5695-4145-AD13-7AFEEB623BB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893982" y="4064070"/>
            <a:ext cx="539970" cy="488281"/>
          </a:xfrm>
          <a:prstGeom prst="rect">
            <a:avLst/>
          </a:prstGeom>
        </p:spPr>
      </p:pic>
      <p:pic>
        <p:nvPicPr>
          <p:cNvPr id="418" name="Picture 417">
            <a:extLst>
              <a:ext uri="{FF2B5EF4-FFF2-40B4-BE49-F238E27FC236}">
                <a16:creationId xmlns:a16="http://schemas.microsoft.com/office/drawing/2014/main" id="{64E66088-224C-6346-9AEE-1271DC013D4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667494" y="3336511"/>
            <a:ext cx="539970" cy="488281"/>
          </a:xfrm>
          <a:prstGeom prst="rect">
            <a:avLst/>
          </a:prstGeom>
        </p:spPr>
      </p:pic>
      <p:pic>
        <p:nvPicPr>
          <p:cNvPr id="419" name="Picture 418">
            <a:extLst>
              <a:ext uri="{FF2B5EF4-FFF2-40B4-BE49-F238E27FC236}">
                <a16:creationId xmlns:a16="http://schemas.microsoft.com/office/drawing/2014/main" id="{19C14773-11F5-C44C-98E6-0BA94C1ABEF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207464" y="3343944"/>
            <a:ext cx="539970" cy="488281"/>
          </a:xfrm>
          <a:prstGeom prst="rect">
            <a:avLst/>
          </a:prstGeom>
        </p:spPr>
      </p:pic>
      <p:pic>
        <p:nvPicPr>
          <p:cNvPr id="420" name="Picture 419">
            <a:extLst>
              <a:ext uri="{FF2B5EF4-FFF2-40B4-BE49-F238E27FC236}">
                <a16:creationId xmlns:a16="http://schemas.microsoft.com/office/drawing/2014/main" id="{8D4B656A-16CA-B340-804B-9C9D71290D0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85071" y="4039294"/>
            <a:ext cx="539970" cy="488281"/>
          </a:xfrm>
          <a:prstGeom prst="rect">
            <a:avLst/>
          </a:prstGeom>
        </p:spPr>
      </p:pic>
      <p:pic>
        <p:nvPicPr>
          <p:cNvPr id="421" name="Picture 420">
            <a:extLst>
              <a:ext uri="{FF2B5EF4-FFF2-40B4-BE49-F238E27FC236}">
                <a16:creationId xmlns:a16="http://schemas.microsoft.com/office/drawing/2014/main" id="{0DCDACC5-F18B-E04D-B68C-CDA1DEC2290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125041" y="4046727"/>
            <a:ext cx="539970" cy="488281"/>
          </a:xfrm>
          <a:prstGeom prst="rect">
            <a:avLst/>
          </a:prstGeom>
        </p:spPr>
      </p:pic>
      <p:pic>
        <p:nvPicPr>
          <p:cNvPr id="422" name="Picture 421">
            <a:extLst>
              <a:ext uri="{FF2B5EF4-FFF2-40B4-BE49-F238E27FC236}">
                <a16:creationId xmlns:a16="http://schemas.microsoft.com/office/drawing/2014/main" id="{92DBA375-59D1-8E4C-8D71-DAD07F96159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970240" y="3219492"/>
            <a:ext cx="539970" cy="488281"/>
          </a:xfrm>
          <a:prstGeom prst="rect">
            <a:avLst/>
          </a:prstGeom>
        </p:spPr>
      </p:pic>
      <p:pic>
        <p:nvPicPr>
          <p:cNvPr id="423" name="Picture 422">
            <a:extLst>
              <a:ext uri="{FF2B5EF4-FFF2-40B4-BE49-F238E27FC236}">
                <a16:creationId xmlns:a16="http://schemas.microsoft.com/office/drawing/2014/main" id="{9F29E276-16AA-E64D-B50E-05DF69AA6B4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510210" y="3226925"/>
            <a:ext cx="539970" cy="488281"/>
          </a:xfrm>
          <a:prstGeom prst="rect">
            <a:avLst/>
          </a:prstGeom>
        </p:spPr>
      </p:pic>
      <p:pic>
        <p:nvPicPr>
          <p:cNvPr id="424" name="Picture 423">
            <a:extLst>
              <a:ext uri="{FF2B5EF4-FFF2-40B4-BE49-F238E27FC236}">
                <a16:creationId xmlns:a16="http://schemas.microsoft.com/office/drawing/2014/main" id="{51FBF13D-4C93-D644-BCF6-01A9610E450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87817" y="3922275"/>
            <a:ext cx="539970" cy="488281"/>
          </a:xfrm>
          <a:prstGeom prst="rect">
            <a:avLst/>
          </a:prstGeom>
        </p:spPr>
      </p:pic>
      <p:pic>
        <p:nvPicPr>
          <p:cNvPr id="425" name="Picture 424">
            <a:extLst>
              <a:ext uri="{FF2B5EF4-FFF2-40B4-BE49-F238E27FC236}">
                <a16:creationId xmlns:a16="http://schemas.microsoft.com/office/drawing/2014/main" id="{7579F717-691B-4542-9D50-F548243437D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427787" y="3929708"/>
            <a:ext cx="539970" cy="488281"/>
          </a:xfrm>
          <a:prstGeom prst="rect">
            <a:avLst/>
          </a:prstGeom>
        </p:spPr>
      </p:pic>
      <p:pic>
        <p:nvPicPr>
          <p:cNvPr id="426" name="Picture 425">
            <a:extLst>
              <a:ext uri="{FF2B5EF4-FFF2-40B4-BE49-F238E27FC236}">
                <a16:creationId xmlns:a16="http://schemas.microsoft.com/office/drawing/2014/main" id="{D5A9F88B-E047-6540-802B-C4E93ECC885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43047" y="4674045"/>
            <a:ext cx="539970" cy="488281"/>
          </a:xfrm>
          <a:prstGeom prst="rect">
            <a:avLst/>
          </a:prstGeom>
        </p:spPr>
      </p:pic>
      <p:pic>
        <p:nvPicPr>
          <p:cNvPr id="427" name="Picture 426">
            <a:extLst>
              <a:ext uri="{FF2B5EF4-FFF2-40B4-BE49-F238E27FC236}">
                <a16:creationId xmlns:a16="http://schemas.microsoft.com/office/drawing/2014/main" id="{0EB7FF48-2987-3144-9F50-038E238E66B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383017" y="4681478"/>
            <a:ext cx="539970" cy="488281"/>
          </a:xfrm>
          <a:prstGeom prst="rect">
            <a:avLst/>
          </a:prstGeom>
        </p:spPr>
      </p:pic>
      <p:pic>
        <p:nvPicPr>
          <p:cNvPr id="428" name="Picture 427">
            <a:extLst>
              <a:ext uri="{FF2B5EF4-FFF2-40B4-BE49-F238E27FC236}">
                <a16:creationId xmlns:a16="http://schemas.microsoft.com/office/drawing/2014/main" id="{6EAC35D0-8C1F-784D-9E24-21A145FBC1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760624" y="5376828"/>
            <a:ext cx="539970" cy="488281"/>
          </a:xfrm>
          <a:prstGeom prst="rect">
            <a:avLst/>
          </a:prstGeom>
        </p:spPr>
      </p:pic>
      <p:pic>
        <p:nvPicPr>
          <p:cNvPr id="429" name="Picture 428">
            <a:extLst>
              <a:ext uri="{FF2B5EF4-FFF2-40B4-BE49-F238E27FC236}">
                <a16:creationId xmlns:a16="http://schemas.microsoft.com/office/drawing/2014/main" id="{33196223-57E0-CD43-B211-63F8B001EDE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300594" y="5384261"/>
            <a:ext cx="539970" cy="488281"/>
          </a:xfrm>
          <a:prstGeom prst="rect">
            <a:avLst/>
          </a:prstGeom>
        </p:spPr>
      </p:pic>
      <p:pic>
        <p:nvPicPr>
          <p:cNvPr id="430" name="Picture 429">
            <a:extLst>
              <a:ext uri="{FF2B5EF4-FFF2-40B4-BE49-F238E27FC236}">
                <a16:creationId xmlns:a16="http://schemas.microsoft.com/office/drawing/2014/main" id="{89D40BA6-2C30-9B4B-8C98-D21818F995A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14301" y="4681478"/>
            <a:ext cx="539970" cy="488281"/>
          </a:xfrm>
          <a:prstGeom prst="rect">
            <a:avLst/>
          </a:prstGeom>
        </p:spPr>
      </p:pic>
      <p:pic>
        <p:nvPicPr>
          <p:cNvPr id="431" name="Picture 430">
            <a:extLst>
              <a:ext uri="{FF2B5EF4-FFF2-40B4-BE49-F238E27FC236}">
                <a16:creationId xmlns:a16="http://schemas.microsoft.com/office/drawing/2014/main" id="{131E3B0F-4311-B841-BB57-A92F02EAD68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554271" y="4688911"/>
            <a:ext cx="539970" cy="488281"/>
          </a:xfrm>
          <a:prstGeom prst="rect">
            <a:avLst/>
          </a:prstGeom>
        </p:spPr>
      </p:pic>
      <p:pic>
        <p:nvPicPr>
          <p:cNvPr id="432" name="Picture 431">
            <a:extLst>
              <a:ext uri="{FF2B5EF4-FFF2-40B4-BE49-F238E27FC236}">
                <a16:creationId xmlns:a16="http://schemas.microsoft.com/office/drawing/2014/main" id="{DDB6031E-ADCD-D04E-9BD4-4E580720F61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931878" y="5384261"/>
            <a:ext cx="539970" cy="488281"/>
          </a:xfrm>
          <a:prstGeom prst="rect">
            <a:avLst/>
          </a:prstGeom>
        </p:spPr>
      </p:pic>
      <p:pic>
        <p:nvPicPr>
          <p:cNvPr id="433" name="Picture 432">
            <a:extLst>
              <a:ext uri="{FF2B5EF4-FFF2-40B4-BE49-F238E27FC236}">
                <a16:creationId xmlns:a16="http://schemas.microsoft.com/office/drawing/2014/main" id="{38769434-3B24-774F-BF22-607125F2EB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471848" y="5391694"/>
            <a:ext cx="539970" cy="488281"/>
          </a:xfrm>
          <a:prstGeom prst="rect">
            <a:avLst/>
          </a:prstGeom>
        </p:spPr>
      </p:pic>
      <p:pic>
        <p:nvPicPr>
          <p:cNvPr id="434" name="Picture 433">
            <a:extLst>
              <a:ext uri="{FF2B5EF4-FFF2-40B4-BE49-F238E27FC236}">
                <a16:creationId xmlns:a16="http://schemas.microsoft.com/office/drawing/2014/main" id="{E65FC0A2-8736-0441-9848-79DD29D03F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285316" y="4661276"/>
            <a:ext cx="539970" cy="488281"/>
          </a:xfrm>
          <a:prstGeom prst="rect">
            <a:avLst/>
          </a:prstGeom>
        </p:spPr>
      </p:pic>
      <p:pic>
        <p:nvPicPr>
          <p:cNvPr id="435" name="Picture 434">
            <a:extLst>
              <a:ext uri="{FF2B5EF4-FFF2-40B4-BE49-F238E27FC236}">
                <a16:creationId xmlns:a16="http://schemas.microsoft.com/office/drawing/2014/main" id="{DC88D160-46DB-C540-8FE2-D88DB0B4140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825286" y="4668709"/>
            <a:ext cx="539970" cy="488281"/>
          </a:xfrm>
          <a:prstGeom prst="rect">
            <a:avLst/>
          </a:prstGeom>
        </p:spPr>
      </p:pic>
      <p:pic>
        <p:nvPicPr>
          <p:cNvPr id="436" name="Picture 435">
            <a:extLst>
              <a:ext uri="{FF2B5EF4-FFF2-40B4-BE49-F238E27FC236}">
                <a16:creationId xmlns:a16="http://schemas.microsoft.com/office/drawing/2014/main" id="{D47782C8-C96E-5E44-A3CD-AAC8F601703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202893" y="5364059"/>
            <a:ext cx="539970" cy="488281"/>
          </a:xfrm>
          <a:prstGeom prst="rect">
            <a:avLst/>
          </a:prstGeom>
        </p:spPr>
      </p:pic>
      <p:pic>
        <p:nvPicPr>
          <p:cNvPr id="437" name="Picture 436">
            <a:extLst>
              <a:ext uri="{FF2B5EF4-FFF2-40B4-BE49-F238E27FC236}">
                <a16:creationId xmlns:a16="http://schemas.microsoft.com/office/drawing/2014/main" id="{DEAF1788-F0FC-024A-BB3C-1994B8D6DC7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742863" y="5371492"/>
            <a:ext cx="539970" cy="488281"/>
          </a:xfrm>
          <a:prstGeom prst="rect">
            <a:avLst/>
          </a:prstGeom>
        </p:spPr>
      </p:pic>
      <p:pic>
        <p:nvPicPr>
          <p:cNvPr id="438" name="Picture 437">
            <a:extLst>
              <a:ext uri="{FF2B5EF4-FFF2-40B4-BE49-F238E27FC236}">
                <a16:creationId xmlns:a16="http://schemas.microsoft.com/office/drawing/2014/main" id="{B09363EC-DE90-FC46-9E6B-691D5F20813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16375" y="4643933"/>
            <a:ext cx="539970" cy="488281"/>
          </a:xfrm>
          <a:prstGeom prst="rect">
            <a:avLst/>
          </a:prstGeom>
        </p:spPr>
      </p:pic>
      <p:pic>
        <p:nvPicPr>
          <p:cNvPr id="439" name="Picture 438">
            <a:extLst>
              <a:ext uri="{FF2B5EF4-FFF2-40B4-BE49-F238E27FC236}">
                <a16:creationId xmlns:a16="http://schemas.microsoft.com/office/drawing/2014/main" id="{794FBAAC-D3B2-B749-9104-12CC648C7EA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56345" y="4651366"/>
            <a:ext cx="539970" cy="488281"/>
          </a:xfrm>
          <a:prstGeom prst="rect">
            <a:avLst/>
          </a:prstGeom>
        </p:spPr>
      </p:pic>
      <p:pic>
        <p:nvPicPr>
          <p:cNvPr id="440" name="Picture 439">
            <a:extLst>
              <a:ext uri="{FF2B5EF4-FFF2-40B4-BE49-F238E27FC236}">
                <a16:creationId xmlns:a16="http://schemas.microsoft.com/office/drawing/2014/main" id="{1B920AEA-FF8C-F142-80FB-08DE9515932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433952" y="5346716"/>
            <a:ext cx="539970" cy="488281"/>
          </a:xfrm>
          <a:prstGeom prst="rect">
            <a:avLst/>
          </a:prstGeom>
        </p:spPr>
      </p:pic>
      <p:pic>
        <p:nvPicPr>
          <p:cNvPr id="441" name="Picture 440">
            <a:extLst>
              <a:ext uri="{FF2B5EF4-FFF2-40B4-BE49-F238E27FC236}">
                <a16:creationId xmlns:a16="http://schemas.microsoft.com/office/drawing/2014/main" id="{D3F5CD3B-4782-AD40-98D5-9767CAC196F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973922" y="5354149"/>
            <a:ext cx="539970" cy="488281"/>
          </a:xfrm>
          <a:prstGeom prst="rect">
            <a:avLst/>
          </a:prstGeom>
        </p:spPr>
      </p:pic>
      <p:pic>
        <p:nvPicPr>
          <p:cNvPr id="442" name="Picture 441">
            <a:extLst>
              <a:ext uri="{FF2B5EF4-FFF2-40B4-BE49-F238E27FC236}">
                <a16:creationId xmlns:a16="http://schemas.microsoft.com/office/drawing/2014/main" id="{3C1B19BA-BE84-3949-BE4A-B99362BAD8D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19121" y="4526914"/>
            <a:ext cx="539970" cy="488281"/>
          </a:xfrm>
          <a:prstGeom prst="rect">
            <a:avLst/>
          </a:prstGeom>
        </p:spPr>
      </p:pic>
      <p:pic>
        <p:nvPicPr>
          <p:cNvPr id="443" name="Picture 442">
            <a:extLst>
              <a:ext uri="{FF2B5EF4-FFF2-40B4-BE49-F238E27FC236}">
                <a16:creationId xmlns:a16="http://schemas.microsoft.com/office/drawing/2014/main" id="{429FFB68-74FD-CD4E-8B33-AB40DC72286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359091" y="4534347"/>
            <a:ext cx="539970" cy="488281"/>
          </a:xfrm>
          <a:prstGeom prst="rect">
            <a:avLst/>
          </a:prstGeom>
        </p:spPr>
      </p:pic>
      <p:pic>
        <p:nvPicPr>
          <p:cNvPr id="444" name="Picture 443">
            <a:extLst>
              <a:ext uri="{FF2B5EF4-FFF2-40B4-BE49-F238E27FC236}">
                <a16:creationId xmlns:a16="http://schemas.microsoft.com/office/drawing/2014/main" id="{6FDDE3E9-A1FF-2141-B84D-AA65604B4C6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736698" y="5229697"/>
            <a:ext cx="539970" cy="488281"/>
          </a:xfrm>
          <a:prstGeom prst="rect">
            <a:avLst/>
          </a:prstGeom>
        </p:spPr>
      </p:pic>
      <p:pic>
        <p:nvPicPr>
          <p:cNvPr id="445" name="Picture 444">
            <a:extLst>
              <a:ext uri="{FF2B5EF4-FFF2-40B4-BE49-F238E27FC236}">
                <a16:creationId xmlns:a16="http://schemas.microsoft.com/office/drawing/2014/main" id="{B07C342D-DD53-A14D-A7FC-10FE7F5788F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276668" y="5237130"/>
            <a:ext cx="539970" cy="488281"/>
          </a:xfrm>
          <a:prstGeom prst="rect">
            <a:avLst/>
          </a:prstGeom>
        </p:spPr>
      </p:pic>
      <p:pic>
        <p:nvPicPr>
          <p:cNvPr id="446" name="Picture 445">
            <a:extLst>
              <a:ext uri="{FF2B5EF4-FFF2-40B4-BE49-F238E27FC236}">
                <a16:creationId xmlns:a16="http://schemas.microsoft.com/office/drawing/2014/main" id="{BD0EFCA9-4B5E-2F4D-8D5A-58303586A2D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43502" y="5683685"/>
            <a:ext cx="539970" cy="488281"/>
          </a:xfrm>
          <a:prstGeom prst="rect">
            <a:avLst/>
          </a:prstGeom>
        </p:spPr>
      </p:pic>
      <p:pic>
        <p:nvPicPr>
          <p:cNvPr id="447" name="Picture 446">
            <a:extLst>
              <a:ext uri="{FF2B5EF4-FFF2-40B4-BE49-F238E27FC236}">
                <a16:creationId xmlns:a16="http://schemas.microsoft.com/office/drawing/2014/main" id="{D6200545-EC8B-CE4D-9CD2-4FF23262DBD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83472" y="5691118"/>
            <a:ext cx="539970" cy="488281"/>
          </a:xfrm>
          <a:prstGeom prst="rect">
            <a:avLst/>
          </a:prstGeom>
        </p:spPr>
      </p:pic>
      <p:pic>
        <p:nvPicPr>
          <p:cNvPr id="448" name="Picture 447">
            <a:extLst>
              <a:ext uri="{FF2B5EF4-FFF2-40B4-BE49-F238E27FC236}">
                <a16:creationId xmlns:a16="http://schemas.microsoft.com/office/drawing/2014/main" id="{2C7FF4DA-96F0-DE48-A5FC-D67A17E6C4A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61079" y="6386468"/>
            <a:ext cx="539970" cy="488281"/>
          </a:xfrm>
          <a:prstGeom prst="rect">
            <a:avLst/>
          </a:prstGeom>
        </p:spPr>
      </p:pic>
      <p:pic>
        <p:nvPicPr>
          <p:cNvPr id="449" name="Picture 448">
            <a:extLst>
              <a:ext uri="{FF2B5EF4-FFF2-40B4-BE49-F238E27FC236}">
                <a16:creationId xmlns:a16="http://schemas.microsoft.com/office/drawing/2014/main" id="{F576DF01-6C0E-6444-B930-6D8E626CDC7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01049" y="6393901"/>
            <a:ext cx="539970" cy="488281"/>
          </a:xfrm>
          <a:prstGeom prst="rect">
            <a:avLst/>
          </a:prstGeom>
        </p:spPr>
      </p:pic>
      <p:pic>
        <p:nvPicPr>
          <p:cNvPr id="450" name="Picture 449">
            <a:extLst>
              <a:ext uri="{FF2B5EF4-FFF2-40B4-BE49-F238E27FC236}">
                <a16:creationId xmlns:a16="http://schemas.microsoft.com/office/drawing/2014/main" id="{157352B5-7A4F-054D-8114-D88E391436A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14756" y="5691118"/>
            <a:ext cx="539970" cy="488281"/>
          </a:xfrm>
          <a:prstGeom prst="rect">
            <a:avLst/>
          </a:prstGeom>
        </p:spPr>
      </p:pic>
      <p:pic>
        <p:nvPicPr>
          <p:cNvPr id="451" name="Picture 450">
            <a:extLst>
              <a:ext uri="{FF2B5EF4-FFF2-40B4-BE49-F238E27FC236}">
                <a16:creationId xmlns:a16="http://schemas.microsoft.com/office/drawing/2014/main" id="{E968427A-B676-6F4F-9986-4CC83D37DD3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654726" y="5698551"/>
            <a:ext cx="539970" cy="488281"/>
          </a:xfrm>
          <a:prstGeom prst="rect">
            <a:avLst/>
          </a:prstGeom>
        </p:spPr>
      </p:pic>
      <p:pic>
        <p:nvPicPr>
          <p:cNvPr id="452" name="Picture 451">
            <a:extLst>
              <a:ext uri="{FF2B5EF4-FFF2-40B4-BE49-F238E27FC236}">
                <a16:creationId xmlns:a16="http://schemas.microsoft.com/office/drawing/2014/main" id="{15B129FD-5791-0A43-A00B-7D5C8DA4DCC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32333" y="6393901"/>
            <a:ext cx="539970" cy="488281"/>
          </a:xfrm>
          <a:prstGeom prst="rect">
            <a:avLst/>
          </a:prstGeom>
        </p:spPr>
      </p:pic>
      <p:pic>
        <p:nvPicPr>
          <p:cNvPr id="453" name="Picture 452">
            <a:extLst>
              <a:ext uri="{FF2B5EF4-FFF2-40B4-BE49-F238E27FC236}">
                <a16:creationId xmlns:a16="http://schemas.microsoft.com/office/drawing/2014/main" id="{E3166935-7846-1944-B385-91E710D1815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572303" y="6401334"/>
            <a:ext cx="539970" cy="488281"/>
          </a:xfrm>
          <a:prstGeom prst="rect">
            <a:avLst/>
          </a:prstGeom>
        </p:spPr>
      </p:pic>
      <p:pic>
        <p:nvPicPr>
          <p:cNvPr id="454" name="Picture 453">
            <a:extLst>
              <a:ext uri="{FF2B5EF4-FFF2-40B4-BE49-F238E27FC236}">
                <a16:creationId xmlns:a16="http://schemas.microsoft.com/office/drawing/2014/main" id="{282A88B3-68F3-6241-A51C-B9DA2E409EB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85771" y="5670916"/>
            <a:ext cx="539970" cy="488281"/>
          </a:xfrm>
          <a:prstGeom prst="rect">
            <a:avLst/>
          </a:prstGeom>
        </p:spPr>
      </p:pic>
      <p:pic>
        <p:nvPicPr>
          <p:cNvPr id="455" name="Picture 454">
            <a:extLst>
              <a:ext uri="{FF2B5EF4-FFF2-40B4-BE49-F238E27FC236}">
                <a16:creationId xmlns:a16="http://schemas.microsoft.com/office/drawing/2014/main" id="{06F4D8D0-A84A-664C-B324-D4942A206EB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925741" y="5678349"/>
            <a:ext cx="539970" cy="488281"/>
          </a:xfrm>
          <a:prstGeom prst="rect">
            <a:avLst/>
          </a:prstGeom>
        </p:spPr>
      </p:pic>
      <p:pic>
        <p:nvPicPr>
          <p:cNvPr id="456" name="Picture 455">
            <a:extLst>
              <a:ext uri="{FF2B5EF4-FFF2-40B4-BE49-F238E27FC236}">
                <a16:creationId xmlns:a16="http://schemas.microsoft.com/office/drawing/2014/main" id="{5389F449-3655-1D4C-8A14-7F0982E9CC2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03348" y="6373699"/>
            <a:ext cx="539970" cy="488281"/>
          </a:xfrm>
          <a:prstGeom prst="rect">
            <a:avLst/>
          </a:prstGeom>
        </p:spPr>
      </p:pic>
      <p:pic>
        <p:nvPicPr>
          <p:cNvPr id="457" name="Picture 456">
            <a:extLst>
              <a:ext uri="{FF2B5EF4-FFF2-40B4-BE49-F238E27FC236}">
                <a16:creationId xmlns:a16="http://schemas.microsoft.com/office/drawing/2014/main" id="{E81F2A41-6BC4-BE4A-BED1-F16B4DEE7D1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843318" y="6381132"/>
            <a:ext cx="539970" cy="488281"/>
          </a:xfrm>
          <a:prstGeom prst="rect">
            <a:avLst/>
          </a:prstGeom>
        </p:spPr>
      </p:pic>
      <p:pic>
        <p:nvPicPr>
          <p:cNvPr id="458" name="Picture 457">
            <a:extLst>
              <a:ext uri="{FF2B5EF4-FFF2-40B4-BE49-F238E27FC236}">
                <a16:creationId xmlns:a16="http://schemas.microsoft.com/office/drawing/2014/main" id="{0E91045D-C48A-7A41-94FA-CB29B9F9D04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616830" y="5653573"/>
            <a:ext cx="539970" cy="488281"/>
          </a:xfrm>
          <a:prstGeom prst="rect">
            <a:avLst/>
          </a:prstGeom>
        </p:spPr>
      </p:pic>
      <p:pic>
        <p:nvPicPr>
          <p:cNvPr id="459" name="Picture 458">
            <a:extLst>
              <a:ext uri="{FF2B5EF4-FFF2-40B4-BE49-F238E27FC236}">
                <a16:creationId xmlns:a16="http://schemas.microsoft.com/office/drawing/2014/main" id="{5B74046A-C0A3-A54E-8FA4-26F77A47AE3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156800" y="5661006"/>
            <a:ext cx="539970" cy="488281"/>
          </a:xfrm>
          <a:prstGeom prst="rect">
            <a:avLst/>
          </a:prstGeom>
        </p:spPr>
      </p:pic>
      <p:pic>
        <p:nvPicPr>
          <p:cNvPr id="460" name="Picture 459">
            <a:extLst>
              <a:ext uri="{FF2B5EF4-FFF2-40B4-BE49-F238E27FC236}">
                <a16:creationId xmlns:a16="http://schemas.microsoft.com/office/drawing/2014/main" id="{D57CD3C9-1B19-0844-BA99-767FADC61CD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34407" y="6356356"/>
            <a:ext cx="539970" cy="488281"/>
          </a:xfrm>
          <a:prstGeom prst="rect">
            <a:avLst/>
          </a:prstGeom>
        </p:spPr>
      </p:pic>
      <p:pic>
        <p:nvPicPr>
          <p:cNvPr id="461" name="Picture 460">
            <a:extLst>
              <a:ext uri="{FF2B5EF4-FFF2-40B4-BE49-F238E27FC236}">
                <a16:creationId xmlns:a16="http://schemas.microsoft.com/office/drawing/2014/main" id="{2AA2FDD8-C553-3D40-92EE-82E8283A3C7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74377" y="6363789"/>
            <a:ext cx="539970" cy="488281"/>
          </a:xfrm>
          <a:prstGeom prst="rect">
            <a:avLst/>
          </a:prstGeom>
        </p:spPr>
      </p:pic>
      <p:pic>
        <p:nvPicPr>
          <p:cNvPr id="462" name="Picture 461">
            <a:extLst>
              <a:ext uri="{FF2B5EF4-FFF2-40B4-BE49-F238E27FC236}">
                <a16:creationId xmlns:a16="http://schemas.microsoft.com/office/drawing/2014/main" id="{A3298A14-9C59-954E-8F35-CAA0BBF6875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919576" y="5536554"/>
            <a:ext cx="539970" cy="488281"/>
          </a:xfrm>
          <a:prstGeom prst="rect">
            <a:avLst/>
          </a:prstGeom>
        </p:spPr>
      </p:pic>
      <p:pic>
        <p:nvPicPr>
          <p:cNvPr id="463" name="Picture 462">
            <a:extLst>
              <a:ext uri="{FF2B5EF4-FFF2-40B4-BE49-F238E27FC236}">
                <a16:creationId xmlns:a16="http://schemas.microsoft.com/office/drawing/2014/main" id="{040C807D-278D-F547-800D-9D78E004FB6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459546" y="5543987"/>
            <a:ext cx="539970" cy="488281"/>
          </a:xfrm>
          <a:prstGeom prst="rect">
            <a:avLst/>
          </a:prstGeom>
        </p:spPr>
      </p:pic>
      <p:pic>
        <p:nvPicPr>
          <p:cNvPr id="464" name="Picture 463">
            <a:extLst>
              <a:ext uri="{FF2B5EF4-FFF2-40B4-BE49-F238E27FC236}">
                <a16:creationId xmlns:a16="http://schemas.microsoft.com/office/drawing/2014/main" id="{CB9A4C41-B9BA-5746-B0AE-2244B98372D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37153" y="6239337"/>
            <a:ext cx="539970" cy="488281"/>
          </a:xfrm>
          <a:prstGeom prst="rect">
            <a:avLst/>
          </a:prstGeom>
        </p:spPr>
      </p:pic>
      <p:pic>
        <p:nvPicPr>
          <p:cNvPr id="465" name="Picture 464">
            <a:extLst>
              <a:ext uri="{FF2B5EF4-FFF2-40B4-BE49-F238E27FC236}">
                <a16:creationId xmlns:a16="http://schemas.microsoft.com/office/drawing/2014/main" id="{A5C4A832-465E-FB41-9CE5-0BE8EF67385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377123" y="6246770"/>
            <a:ext cx="539970" cy="4882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99CB77-3110-2747-A534-40EDEF0A41DD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060154" y="519873"/>
            <a:ext cx="5785005" cy="585382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80253970-447F-3A4D-ADA7-5574A98CAD92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844800" y="17780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174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3790379" y="250070"/>
            <a:ext cx="75713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5: Async burgers</a:t>
            </a:r>
          </a:p>
        </p:txBody>
      </p:sp>
      <p:pic>
        <p:nvPicPr>
          <p:cNvPr id="404" name="Picture 403">
            <a:extLst>
              <a:ext uri="{FF2B5EF4-FFF2-40B4-BE49-F238E27FC236}">
                <a16:creationId xmlns:a16="http://schemas.microsoft.com/office/drawing/2014/main" id="{172BAC3F-AF85-004C-953A-46B6D278109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19376" y="1336327"/>
            <a:ext cx="4316248" cy="46727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D5FA9C-E7F2-9F45-8637-11EF32B78B2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42731" y="882868"/>
            <a:ext cx="5269538" cy="4672724"/>
          </a:xfrm>
          <a:prstGeom prst="rect">
            <a:avLst/>
          </a:prstGeom>
        </p:spPr>
      </p:pic>
      <p:pic>
        <p:nvPicPr>
          <p:cNvPr id="405" name="Picture 404">
            <a:extLst>
              <a:ext uri="{FF2B5EF4-FFF2-40B4-BE49-F238E27FC236}">
                <a16:creationId xmlns:a16="http://schemas.microsoft.com/office/drawing/2014/main" id="{22811247-C119-D54B-AEA7-1EE7C2C27BA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565567" y="1357420"/>
            <a:ext cx="1485901" cy="1618592"/>
          </a:xfrm>
          <a:prstGeom prst="rect">
            <a:avLst/>
          </a:prstGeom>
        </p:spPr>
      </p:pic>
      <p:pic>
        <p:nvPicPr>
          <p:cNvPr id="406" name="Picture 405">
            <a:extLst>
              <a:ext uri="{FF2B5EF4-FFF2-40B4-BE49-F238E27FC236}">
                <a16:creationId xmlns:a16="http://schemas.microsoft.com/office/drawing/2014/main" id="{CE498A3D-9CBA-AE49-8AE3-A7A9996DCCE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94166" y="3366623"/>
            <a:ext cx="539970" cy="488281"/>
          </a:xfrm>
          <a:prstGeom prst="rect">
            <a:avLst/>
          </a:prstGeom>
        </p:spPr>
      </p:pic>
      <p:pic>
        <p:nvPicPr>
          <p:cNvPr id="407" name="Picture 406">
            <a:extLst>
              <a:ext uri="{FF2B5EF4-FFF2-40B4-BE49-F238E27FC236}">
                <a16:creationId xmlns:a16="http://schemas.microsoft.com/office/drawing/2014/main" id="{94A8448F-85AA-FD4E-A824-48C810170BE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534136" y="3374056"/>
            <a:ext cx="539970" cy="488281"/>
          </a:xfrm>
          <a:prstGeom prst="rect">
            <a:avLst/>
          </a:prstGeom>
        </p:spPr>
      </p:pic>
      <p:pic>
        <p:nvPicPr>
          <p:cNvPr id="408" name="Picture 407">
            <a:extLst>
              <a:ext uri="{FF2B5EF4-FFF2-40B4-BE49-F238E27FC236}">
                <a16:creationId xmlns:a16="http://schemas.microsoft.com/office/drawing/2014/main" id="{ED577F8D-D655-FA4E-BE76-39BCDCA77693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11743" y="4069406"/>
            <a:ext cx="539970" cy="488281"/>
          </a:xfrm>
          <a:prstGeom prst="rect">
            <a:avLst/>
          </a:prstGeom>
        </p:spPr>
      </p:pic>
      <p:pic>
        <p:nvPicPr>
          <p:cNvPr id="409" name="Picture 408">
            <a:extLst>
              <a:ext uri="{FF2B5EF4-FFF2-40B4-BE49-F238E27FC236}">
                <a16:creationId xmlns:a16="http://schemas.microsoft.com/office/drawing/2014/main" id="{9248C85A-553F-024C-8A4B-03A767FD631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51713" y="4076839"/>
            <a:ext cx="539970" cy="488281"/>
          </a:xfrm>
          <a:prstGeom prst="rect">
            <a:avLst/>
          </a:prstGeom>
        </p:spPr>
      </p:pic>
      <p:pic>
        <p:nvPicPr>
          <p:cNvPr id="410" name="Picture 409">
            <a:extLst>
              <a:ext uri="{FF2B5EF4-FFF2-40B4-BE49-F238E27FC236}">
                <a16:creationId xmlns:a16="http://schemas.microsoft.com/office/drawing/2014/main" id="{CEE2BC65-4749-944F-81AC-3A882116D4A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65420" y="3374056"/>
            <a:ext cx="539970" cy="488281"/>
          </a:xfrm>
          <a:prstGeom prst="rect">
            <a:avLst/>
          </a:prstGeom>
        </p:spPr>
      </p:pic>
      <p:pic>
        <p:nvPicPr>
          <p:cNvPr id="411" name="Picture 410">
            <a:extLst>
              <a:ext uri="{FF2B5EF4-FFF2-40B4-BE49-F238E27FC236}">
                <a16:creationId xmlns:a16="http://schemas.microsoft.com/office/drawing/2014/main" id="{B491D8AF-580D-BF45-BBED-C0F92D20181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705390" y="3381489"/>
            <a:ext cx="539970" cy="488281"/>
          </a:xfrm>
          <a:prstGeom prst="rect">
            <a:avLst/>
          </a:prstGeom>
        </p:spPr>
      </p:pic>
      <p:pic>
        <p:nvPicPr>
          <p:cNvPr id="412" name="Picture 411">
            <a:extLst>
              <a:ext uri="{FF2B5EF4-FFF2-40B4-BE49-F238E27FC236}">
                <a16:creationId xmlns:a16="http://schemas.microsoft.com/office/drawing/2014/main" id="{9087AFE2-E925-A84C-BAB8-547883B9724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82997" y="4076839"/>
            <a:ext cx="539970" cy="488281"/>
          </a:xfrm>
          <a:prstGeom prst="rect">
            <a:avLst/>
          </a:prstGeom>
        </p:spPr>
      </p:pic>
      <p:pic>
        <p:nvPicPr>
          <p:cNvPr id="413" name="Picture 412">
            <a:extLst>
              <a:ext uri="{FF2B5EF4-FFF2-40B4-BE49-F238E27FC236}">
                <a16:creationId xmlns:a16="http://schemas.microsoft.com/office/drawing/2014/main" id="{FB91EBFB-007B-6C42-907B-8E8F18C2E75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622967" y="4084272"/>
            <a:ext cx="539970" cy="488281"/>
          </a:xfrm>
          <a:prstGeom prst="rect">
            <a:avLst/>
          </a:prstGeom>
        </p:spPr>
      </p:pic>
      <p:pic>
        <p:nvPicPr>
          <p:cNvPr id="414" name="Picture 413">
            <a:extLst>
              <a:ext uri="{FF2B5EF4-FFF2-40B4-BE49-F238E27FC236}">
                <a16:creationId xmlns:a16="http://schemas.microsoft.com/office/drawing/2014/main" id="{294975D5-D376-B341-992E-6D884B5AC92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436435" y="3353854"/>
            <a:ext cx="539970" cy="488281"/>
          </a:xfrm>
          <a:prstGeom prst="rect">
            <a:avLst/>
          </a:prstGeom>
        </p:spPr>
      </p:pic>
      <p:pic>
        <p:nvPicPr>
          <p:cNvPr id="415" name="Picture 414">
            <a:extLst>
              <a:ext uri="{FF2B5EF4-FFF2-40B4-BE49-F238E27FC236}">
                <a16:creationId xmlns:a16="http://schemas.microsoft.com/office/drawing/2014/main" id="{B4494661-A4EB-4C46-8354-33BB1A24F03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976405" y="3361287"/>
            <a:ext cx="539970" cy="488281"/>
          </a:xfrm>
          <a:prstGeom prst="rect">
            <a:avLst/>
          </a:prstGeom>
        </p:spPr>
      </p:pic>
      <p:pic>
        <p:nvPicPr>
          <p:cNvPr id="416" name="Picture 415">
            <a:extLst>
              <a:ext uri="{FF2B5EF4-FFF2-40B4-BE49-F238E27FC236}">
                <a16:creationId xmlns:a16="http://schemas.microsoft.com/office/drawing/2014/main" id="{7D25F7F9-8F9C-F046-A86B-DF9A3CE8FE1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54012" y="4056637"/>
            <a:ext cx="539970" cy="488281"/>
          </a:xfrm>
          <a:prstGeom prst="rect">
            <a:avLst/>
          </a:prstGeom>
        </p:spPr>
      </p:pic>
      <p:pic>
        <p:nvPicPr>
          <p:cNvPr id="417" name="Picture 416">
            <a:extLst>
              <a:ext uri="{FF2B5EF4-FFF2-40B4-BE49-F238E27FC236}">
                <a16:creationId xmlns:a16="http://schemas.microsoft.com/office/drawing/2014/main" id="{F5C48A70-5695-4145-AD13-7AFEEB623BB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893982" y="4064070"/>
            <a:ext cx="539970" cy="488281"/>
          </a:xfrm>
          <a:prstGeom prst="rect">
            <a:avLst/>
          </a:prstGeom>
        </p:spPr>
      </p:pic>
      <p:pic>
        <p:nvPicPr>
          <p:cNvPr id="418" name="Picture 417">
            <a:extLst>
              <a:ext uri="{FF2B5EF4-FFF2-40B4-BE49-F238E27FC236}">
                <a16:creationId xmlns:a16="http://schemas.microsoft.com/office/drawing/2014/main" id="{64E66088-224C-6346-9AEE-1271DC013D4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667494" y="3336511"/>
            <a:ext cx="539970" cy="488281"/>
          </a:xfrm>
          <a:prstGeom prst="rect">
            <a:avLst/>
          </a:prstGeom>
        </p:spPr>
      </p:pic>
      <p:pic>
        <p:nvPicPr>
          <p:cNvPr id="419" name="Picture 418">
            <a:extLst>
              <a:ext uri="{FF2B5EF4-FFF2-40B4-BE49-F238E27FC236}">
                <a16:creationId xmlns:a16="http://schemas.microsoft.com/office/drawing/2014/main" id="{19C14773-11F5-C44C-98E6-0BA94C1ABEF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207464" y="3343944"/>
            <a:ext cx="539970" cy="488281"/>
          </a:xfrm>
          <a:prstGeom prst="rect">
            <a:avLst/>
          </a:prstGeom>
        </p:spPr>
      </p:pic>
      <p:pic>
        <p:nvPicPr>
          <p:cNvPr id="420" name="Picture 419">
            <a:extLst>
              <a:ext uri="{FF2B5EF4-FFF2-40B4-BE49-F238E27FC236}">
                <a16:creationId xmlns:a16="http://schemas.microsoft.com/office/drawing/2014/main" id="{8D4B656A-16CA-B340-804B-9C9D71290D0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85071" y="4039294"/>
            <a:ext cx="539970" cy="488281"/>
          </a:xfrm>
          <a:prstGeom prst="rect">
            <a:avLst/>
          </a:prstGeom>
        </p:spPr>
      </p:pic>
      <p:pic>
        <p:nvPicPr>
          <p:cNvPr id="421" name="Picture 420">
            <a:extLst>
              <a:ext uri="{FF2B5EF4-FFF2-40B4-BE49-F238E27FC236}">
                <a16:creationId xmlns:a16="http://schemas.microsoft.com/office/drawing/2014/main" id="{0DCDACC5-F18B-E04D-B68C-CDA1DEC2290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125041" y="4046727"/>
            <a:ext cx="539970" cy="488281"/>
          </a:xfrm>
          <a:prstGeom prst="rect">
            <a:avLst/>
          </a:prstGeom>
        </p:spPr>
      </p:pic>
      <p:pic>
        <p:nvPicPr>
          <p:cNvPr id="422" name="Picture 421">
            <a:extLst>
              <a:ext uri="{FF2B5EF4-FFF2-40B4-BE49-F238E27FC236}">
                <a16:creationId xmlns:a16="http://schemas.microsoft.com/office/drawing/2014/main" id="{92DBA375-59D1-8E4C-8D71-DAD07F96159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970240" y="3219492"/>
            <a:ext cx="539970" cy="488281"/>
          </a:xfrm>
          <a:prstGeom prst="rect">
            <a:avLst/>
          </a:prstGeom>
        </p:spPr>
      </p:pic>
      <p:pic>
        <p:nvPicPr>
          <p:cNvPr id="423" name="Picture 422">
            <a:extLst>
              <a:ext uri="{FF2B5EF4-FFF2-40B4-BE49-F238E27FC236}">
                <a16:creationId xmlns:a16="http://schemas.microsoft.com/office/drawing/2014/main" id="{9F29E276-16AA-E64D-B50E-05DF69AA6B4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510210" y="3226925"/>
            <a:ext cx="539970" cy="488281"/>
          </a:xfrm>
          <a:prstGeom prst="rect">
            <a:avLst/>
          </a:prstGeom>
        </p:spPr>
      </p:pic>
      <p:pic>
        <p:nvPicPr>
          <p:cNvPr id="424" name="Picture 423">
            <a:extLst>
              <a:ext uri="{FF2B5EF4-FFF2-40B4-BE49-F238E27FC236}">
                <a16:creationId xmlns:a16="http://schemas.microsoft.com/office/drawing/2014/main" id="{51FBF13D-4C93-D644-BCF6-01A9610E450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87817" y="3922275"/>
            <a:ext cx="539970" cy="488281"/>
          </a:xfrm>
          <a:prstGeom prst="rect">
            <a:avLst/>
          </a:prstGeom>
        </p:spPr>
      </p:pic>
      <p:pic>
        <p:nvPicPr>
          <p:cNvPr id="425" name="Picture 424">
            <a:extLst>
              <a:ext uri="{FF2B5EF4-FFF2-40B4-BE49-F238E27FC236}">
                <a16:creationId xmlns:a16="http://schemas.microsoft.com/office/drawing/2014/main" id="{7579F717-691B-4542-9D50-F548243437D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427787" y="3929708"/>
            <a:ext cx="539970" cy="488281"/>
          </a:xfrm>
          <a:prstGeom prst="rect">
            <a:avLst/>
          </a:prstGeom>
        </p:spPr>
      </p:pic>
      <p:pic>
        <p:nvPicPr>
          <p:cNvPr id="426" name="Picture 425">
            <a:extLst>
              <a:ext uri="{FF2B5EF4-FFF2-40B4-BE49-F238E27FC236}">
                <a16:creationId xmlns:a16="http://schemas.microsoft.com/office/drawing/2014/main" id="{D5A9F88B-E047-6540-802B-C4E93ECC885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43047" y="4674045"/>
            <a:ext cx="539970" cy="488281"/>
          </a:xfrm>
          <a:prstGeom prst="rect">
            <a:avLst/>
          </a:prstGeom>
        </p:spPr>
      </p:pic>
      <p:pic>
        <p:nvPicPr>
          <p:cNvPr id="427" name="Picture 426">
            <a:extLst>
              <a:ext uri="{FF2B5EF4-FFF2-40B4-BE49-F238E27FC236}">
                <a16:creationId xmlns:a16="http://schemas.microsoft.com/office/drawing/2014/main" id="{0EB7FF48-2987-3144-9F50-038E238E66B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383017" y="4681478"/>
            <a:ext cx="539970" cy="488281"/>
          </a:xfrm>
          <a:prstGeom prst="rect">
            <a:avLst/>
          </a:prstGeom>
        </p:spPr>
      </p:pic>
      <p:pic>
        <p:nvPicPr>
          <p:cNvPr id="428" name="Picture 427">
            <a:extLst>
              <a:ext uri="{FF2B5EF4-FFF2-40B4-BE49-F238E27FC236}">
                <a16:creationId xmlns:a16="http://schemas.microsoft.com/office/drawing/2014/main" id="{6EAC35D0-8C1F-784D-9E24-21A145FBC1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760624" y="5376828"/>
            <a:ext cx="539970" cy="488281"/>
          </a:xfrm>
          <a:prstGeom prst="rect">
            <a:avLst/>
          </a:prstGeom>
        </p:spPr>
      </p:pic>
      <p:pic>
        <p:nvPicPr>
          <p:cNvPr id="429" name="Picture 428">
            <a:extLst>
              <a:ext uri="{FF2B5EF4-FFF2-40B4-BE49-F238E27FC236}">
                <a16:creationId xmlns:a16="http://schemas.microsoft.com/office/drawing/2014/main" id="{33196223-57E0-CD43-B211-63F8B001EDE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300594" y="5384261"/>
            <a:ext cx="539970" cy="488281"/>
          </a:xfrm>
          <a:prstGeom prst="rect">
            <a:avLst/>
          </a:prstGeom>
        </p:spPr>
      </p:pic>
      <p:pic>
        <p:nvPicPr>
          <p:cNvPr id="430" name="Picture 429">
            <a:extLst>
              <a:ext uri="{FF2B5EF4-FFF2-40B4-BE49-F238E27FC236}">
                <a16:creationId xmlns:a16="http://schemas.microsoft.com/office/drawing/2014/main" id="{89D40BA6-2C30-9B4B-8C98-D21818F995A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14301" y="4681478"/>
            <a:ext cx="539970" cy="488281"/>
          </a:xfrm>
          <a:prstGeom prst="rect">
            <a:avLst/>
          </a:prstGeom>
        </p:spPr>
      </p:pic>
      <p:pic>
        <p:nvPicPr>
          <p:cNvPr id="431" name="Picture 430">
            <a:extLst>
              <a:ext uri="{FF2B5EF4-FFF2-40B4-BE49-F238E27FC236}">
                <a16:creationId xmlns:a16="http://schemas.microsoft.com/office/drawing/2014/main" id="{131E3B0F-4311-B841-BB57-A92F02EAD68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554271" y="4688911"/>
            <a:ext cx="539970" cy="488281"/>
          </a:xfrm>
          <a:prstGeom prst="rect">
            <a:avLst/>
          </a:prstGeom>
        </p:spPr>
      </p:pic>
      <p:pic>
        <p:nvPicPr>
          <p:cNvPr id="432" name="Picture 431">
            <a:extLst>
              <a:ext uri="{FF2B5EF4-FFF2-40B4-BE49-F238E27FC236}">
                <a16:creationId xmlns:a16="http://schemas.microsoft.com/office/drawing/2014/main" id="{DDB6031E-ADCD-D04E-9BD4-4E580720F61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931878" y="5384261"/>
            <a:ext cx="539970" cy="488281"/>
          </a:xfrm>
          <a:prstGeom prst="rect">
            <a:avLst/>
          </a:prstGeom>
        </p:spPr>
      </p:pic>
      <p:pic>
        <p:nvPicPr>
          <p:cNvPr id="433" name="Picture 432">
            <a:extLst>
              <a:ext uri="{FF2B5EF4-FFF2-40B4-BE49-F238E27FC236}">
                <a16:creationId xmlns:a16="http://schemas.microsoft.com/office/drawing/2014/main" id="{38769434-3B24-774F-BF22-607125F2EB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471848" y="5391694"/>
            <a:ext cx="539970" cy="488281"/>
          </a:xfrm>
          <a:prstGeom prst="rect">
            <a:avLst/>
          </a:prstGeom>
        </p:spPr>
      </p:pic>
      <p:pic>
        <p:nvPicPr>
          <p:cNvPr id="434" name="Picture 433">
            <a:extLst>
              <a:ext uri="{FF2B5EF4-FFF2-40B4-BE49-F238E27FC236}">
                <a16:creationId xmlns:a16="http://schemas.microsoft.com/office/drawing/2014/main" id="{E65FC0A2-8736-0441-9848-79DD29D03F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285316" y="4661276"/>
            <a:ext cx="539970" cy="488281"/>
          </a:xfrm>
          <a:prstGeom prst="rect">
            <a:avLst/>
          </a:prstGeom>
        </p:spPr>
      </p:pic>
      <p:pic>
        <p:nvPicPr>
          <p:cNvPr id="435" name="Picture 434">
            <a:extLst>
              <a:ext uri="{FF2B5EF4-FFF2-40B4-BE49-F238E27FC236}">
                <a16:creationId xmlns:a16="http://schemas.microsoft.com/office/drawing/2014/main" id="{DC88D160-46DB-C540-8FE2-D88DB0B4140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825286" y="4668709"/>
            <a:ext cx="539970" cy="488281"/>
          </a:xfrm>
          <a:prstGeom prst="rect">
            <a:avLst/>
          </a:prstGeom>
        </p:spPr>
      </p:pic>
      <p:pic>
        <p:nvPicPr>
          <p:cNvPr id="436" name="Picture 435">
            <a:extLst>
              <a:ext uri="{FF2B5EF4-FFF2-40B4-BE49-F238E27FC236}">
                <a16:creationId xmlns:a16="http://schemas.microsoft.com/office/drawing/2014/main" id="{D47782C8-C96E-5E44-A3CD-AAC8F601703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202893" y="5364059"/>
            <a:ext cx="539970" cy="488281"/>
          </a:xfrm>
          <a:prstGeom prst="rect">
            <a:avLst/>
          </a:prstGeom>
        </p:spPr>
      </p:pic>
      <p:pic>
        <p:nvPicPr>
          <p:cNvPr id="437" name="Picture 436">
            <a:extLst>
              <a:ext uri="{FF2B5EF4-FFF2-40B4-BE49-F238E27FC236}">
                <a16:creationId xmlns:a16="http://schemas.microsoft.com/office/drawing/2014/main" id="{DEAF1788-F0FC-024A-BB3C-1994B8D6DC7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742863" y="5371492"/>
            <a:ext cx="539970" cy="488281"/>
          </a:xfrm>
          <a:prstGeom prst="rect">
            <a:avLst/>
          </a:prstGeom>
        </p:spPr>
      </p:pic>
      <p:pic>
        <p:nvPicPr>
          <p:cNvPr id="438" name="Picture 437">
            <a:extLst>
              <a:ext uri="{FF2B5EF4-FFF2-40B4-BE49-F238E27FC236}">
                <a16:creationId xmlns:a16="http://schemas.microsoft.com/office/drawing/2014/main" id="{B09363EC-DE90-FC46-9E6B-691D5F20813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16375" y="4643933"/>
            <a:ext cx="539970" cy="488281"/>
          </a:xfrm>
          <a:prstGeom prst="rect">
            <a:avLst/>
          </a:prstGeom>
        </p:spPr>
      </p:pic>
      <p:pic>
        <p:nvPicPr>
          <p:cNvPr id="439" name="Picture 438">
            <a:extLst>
              <a:ext uri="{FF2B5EF4-FFF2-40B4-BE49-F238E27FC236}">
                <a16:creationId xmlns:a16="http://schemas.microsoft.com/office/drawing/2014/main" id="{794FBAAC-D3B2-B749-9104-12CC648C7EA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56345" y="4651366"/>
            <a:ext cx="539970" cy="488281"/>
          </a:xfrm>
          <a:prstGeom prst="rect">
            <a:avLst/>
          </a:prstGeom>
        </p:spPr>
      </p:pic>
      <p:pic>
        <p:nvPicPr>
          <p:cNvPr id="440" name="Picture 439">
            <a:extLst>
              <a:ext uri="{FF2B5EF4-FFF2-40B4-BE49-F238E27FC236}">
                <a16:creationId xmlns:a16="http://schemas.microsoft.com/office/drawing/2014/main" id="{1B920AEA-FF8C-F142-80FB-08DE9515932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433952" y="5346716"/>
            <a:ext cx="539970" cy="488281"/>
          </a:xfrm>
          <a:prstGeom prst="rect">
            <a:avLst/>
          </a:prstGeom>
        </p:spPr>
      </p:pic>
      <p:pic>
        <p:nvPicPr>
          <p:cNvPr id="441" name="Picture 440">
            <a:extLst>
              <a:ext uri="{FF2B5EF4-FFF2-40B4-BE49-F238E27FC236}">
                <a16:creationId xmlns:a16="http://schemas.microsoft.com/office/drawing/2014/main" id="{D3F5CD3B-4782-AD40-98D5-9767CAC196F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973922" y="5354149"/>
            <a:ext cx="539970" cy="488281"/>
          </a:xfrm>
          <a:prstGeom prst="rect">
            <a:avLst/>
          </a:prstGeom>
        </p:spPr>
      </p:pic>
      <p:pic>
        <p:nvPicPr>
          <p:cNvPr id="442" name="Picture 441">
            <a:extLst>
              <a:ext uri="{FF2B5EF4-FFF2-40B4-BE49-F238E27FC236}">
                <a16:creationId xmlns:a16="http://schemas.microsoft.com/office/drawing/2014/main" id="{3C1B19BA-BE84-3949-BE4A-B99362BAD8D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19121" y="4526914"/>
            <a:ext cx="539970" cy="488281"/>
          </a:xfrm>
          <a:prstGeom prst="rect">
            <a:avLst/>
          </a:prstGeom>
        </p:spPr>
      </p:pic>
      <p:pic>
        <p:nvPicPr>
          <p:cNvPr id="443" name="Picture 442">
            <a:extLst>
              <a:ext uri="{FF2B5EF4-FFF2-40B4-BE49-F238E27FC236}">
                <a16:creationId xmlns:a16="http://schemas.microsoft.com/office/drawing/2014/main" id="{429FFB68-74FD-CD4E-8B33-AB40DC72286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359091" y="4534347"/>
            <a:ext cx="539970" cy="488281"/>
          </a:xfrm>
          <a:prstGeom prst="rect">
            <a:avLst/>
          </a:prstGeom>
        </p:spPr>
      </p:pic>
      <p:pic>
        <p:nvPicPr>
          <p:cNvPr id="444" name="Picture 443">
            <a:extLst>
              <a:ext uri="{FF2B5EF4-FFF2-40B4-BE49-F238E27FC236}">
                <a16:creationId xmlns:a16="http://schemas.microsoft.com/office/drawing/2014/main" id="{6FDDE3E9-A1FF-2141-B84D-AA65604B4C6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736698" y="5229697"/>
            <a:ext cx="539970" cy="488281"/>
          </a:xfrm>
          <a:prstGeom prst="rect">
            <a:avLst/>
          </a:prstGeom>
        </p:spPr>
      </p:pic>
      <p:pic>
        <p:nvPicPr>
          <p:cNvPr id="445" name="Picture 444">
            <a:extLst>
              <a:ext uri="{FF2B5EF4-FFF2-40B4-BE49-F238E27FC236}">
                <a16:creationId xmlns:a16="http://schemas.microsoft.com/office/drawing/2014/main" id="{B07C342D-DD53-A14D-A7FC-10FE7F5788F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276668" y="5237130"/>
            <a:ext cx="539970" cy="488281"/>
          </a:xfrm>
          <a:prstGeom prst="rect">
            <a:avLst/>
          </a:prstGeom>
        </p:spPr>
      </p:pic>
      <p:pic>
        <p:nvPicPr>
          <p:cNvPr id="446" name="Picture 445">
            <a:extLst>
              <a:ext uri="{FF2B5EF4-FFF2-40B4-BE49-F238E27FC236}">
                <a16:creationId xmlns:a16="http://schemas.microsoft.com/office/drawing/2014/main" id="{BD0EFCA9-4B5E-2F4D-8D5A-58303586A2D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43502" y="5683685"/>
            <a:ext cx="539970" cy="488281"/>
          </a:xfrm>
          <a:prstGeom prst="rect">
            <a:avLst/>
          </a:prstGeom>
        </p:spPr>
      </p:pic>
      <p:pic>
        <p:nvPicPr>
          <p:cNvPr id="447" name="Picture 446">
            <a:extLst>
              <a:ext uri="{FF2B5EF4-FFF2-40B4-BE49-F238E27FC236}">
                <a16:creationId xmlns:a16="http://schemas.microsoft.com/office/drawing/2014/main" id="{D6200545-EC8B-CE4D-9CD2-4FF23262DBD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83472" y="5691118"/>
            <a:ext cx="539970" cy="488281"/>
          </a:xfrm>
          <a:prstGeom prst="rect">
            <a:avLst/>
          </a:prstGeom>
        </p:spPr>
      </p:pic>
      <p:pic>
        <p:nvPicPr>
          <p:cNvPr id="448" name="Picture 447">
            <a:extLst>
              <a:ext uri="{FF2B5EF4-FFF2-40B4-BE49-F238E27FC236}">
                <a16:creationId xmlns:a16="http://schemas.microsoft.com/office/drawing/2014/main" id="{2C7FF4DA-96F0-DE48-A5FC-D67A17E6C4A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61079" y="6386468"/>
            <a:ext cx="539970" cy="488281"/>
          </a:xfrm>
          <a:prstGeom prst="rect">
            <a:avLst/>
          </a:prstGeom>
        </p:spPr>
      </p:pic>
      <p:pic>
        <p:nvPicPr>
          <p:cNvPr id="449" name="Picture 448">
            <a:extLst>
              <a:ext uri="{FF2B5EF4-FFF2-40B4-BE49-F238E27FC236}">
                <a16:creationId xmlns:a16="http://schemas.microsoft.com/office/drawing/2014/main" id="{F576DF01-6C0E-6444-B930-6D8E626CDC7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01049" y="6393901"/>
            <a:ext cx="539970" cy="488281"/>
          </a:xfrm>
          <a:prstGeom prst="rect">
            <a:avLst/>
          </a:prstGeom>
        </p:spPr>
      </p:pic>
      <p:pic>
        <p:nvPicPr>
          <p:cNvPr id="450" name="Picture 449">
            <a:extLst>
              <a:ext uri="{FF2B5EF4-FFF2-40B4-BE49-F238E27FC236}">
                <a16:creationId xmlns:a16="http://schemas.microsoft.com/office/drawing/2014/main" id="{157352B5-7A4F-054D-8114-D88E391436A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14756" y="5691118"/>
            <a:ext cx="539970" cy="488281"/>
          </a:xfrm>
          <a:prstGeom prst="rect">
            <a:avLst/>
          </a:prstGeom>
        </p:spPr>
      </p:pic>
      <p:pic>
        <p:nvPicPr>
          <p:cNvPr id="451" name="Picture 450">
            <a:extLst>
              <a:ext uri="{FF2B5EF4-FFF2-40B4-BE49-F238E27FC236}">
                <a16:creationId xmlns:a16="http://schemas.microsoft.com/office/drawing/2014/main" id="{E968427A-B676-6F4F-9986-4CC83D37DD3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654726" y="5698551"/>
            <a:ext cx="539970" cy="488281"/>
          </a:xfrm>
          <a:prstGeom prst="rect">
            <a:avLst/>
          </a:prstGeom>
        </p:spPr>
      </p:pic>
      <p:pic>
        <p:nvPicPr>
          <p:cNvPr id="452" name="Picture 451">
            <a:extLst>
              <a:ext uri="{FF2B5EF4-FFF2-40B4-BE49-F238E27FC236}">
                <a16:creationId xmlns:a16="http://schemas.microsoft.com/office/drawing/2014/main" id="{15B129FD-5791-0A43-A00B-7D5C8DA4DCC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32333" y="6393901"/>
            <a:ext cx="539970" cy="488281"/>
          </a:xfrm>
          <a:prstGeom prst="rect">
            <a:avLst/>
          </a:prstGeom>
        </p:spPr>
      </p:pic>
      <p:pic>
        <p:nvPicPr>
          <p:cNvPr id="453" name="Picture 452">
            <a:extLst>
              <a:ext uri="{FF2B5EF4-FFF2-40B4-BE49-F238E27FC236}">
                <a16:creationId xmlns:a16="http://schemas.microsoft.com/office/drawing/2014/main" id="{E3166935-7846-1944-B385-91E710D1815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572303" y="6401334"/>
            <a:ext cx="539970" cy="488281"/>
          </a:xfrm>
          <a:prstGeom prst="rect">
            <a:avLst/>
          </a:prstGeom>
        </p:spPr>
      </p:pic>
      <p:pic>
        <p:nvPicPr>
          <p:cNvPr id="454" name="Picture 453">
            <a:extLst>
              <a:ext uri="{FF2B5EF4-FFF2-40B4-BE49-F238E27FC236}">
                <a16:creationId xmlns:a16="http://schemas.microsoft.com/office/drawing/2014/main" id="{282A88B3-68F3-6241-A51C-B9DA2E409EB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85771" y="5670916"/>
            <a:ext cx="539970" cy="488281"/>
          </a:xfrm>
          <a:prstGeom prst="rect">
            <a:avLst/>
          </a:prstGeom>
        </p:spPr>
      </p:pic>
      <p:pic>
        <p:nvPicPr>
          <p:cNvPr id="455" name="Picture 454">
            <a:extLst>
              <a:ext uri="{FF2B5EF4-FFF2-40B4-BE49-F238E27FC236}">
                <a16:creationId xmlns:a16="http://schemas.microsoft.com/office/drawing/2014/main" id="{06F4D8D0-A84A-664C-B324-D4942A206EB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925741" y="5678349"/>
            <a:ext cx="539970" cy="488281"/>
          </a:xfrm>
          <a:prstGeom prst="rect">
            <a:avLst/>
          </a:prstGeom>
        </p:spPr>
      </p:pic>
      <p:pic>
        <p:nvPicPr>
          <p:cNvPr id="456" name="Picture 455">
            <a:extLst>
              <a:ext uri="{FF2B5EF4-FFF2-40B4-BE49-F238E27FC236}">
                <a16:creationId xmlns:a16="http://schemas.microsoft.com/office/drawing/2014/main" id="{5389F449-3655-1D4C-8A14-7F0982E9CC2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03348" y="6373699"/>
            <a:ext cx="539970" cy="488281"/>
          </a:xfrm>
          <a:prstGeom prst="rect">
            <a:avLst/>
          </a:prstGeom>
        </p:spPr>
      </p:pic>
      <p:pic>
        <p:nvPicPr>
          <p:cNvPr id="457" name="Picture 456">
            <a:extLst>
              <a:ext uri="{FF2B5EF4-FFF2-40B4-BE49-F238E27FC236}">
                <a16:creationId xmlns:a16="http://schemas.microsoft.com/office/drawing/2014/main" id="{E81F2A41-6BC4-BE4A-BED1-F16B4DEE7D1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843318" y="6381132"/>
            <a:ext cx="539970" cy="488281"/>
          </a:xfrm>
          <a:prstGeom prst="rect">
            <a:avLst/>
          </a:prstGeom>
        </p:spPr>
      </p:pic>
      <p:pic>
        <p:nvPicPr>
          <p:cNvPr id="458" name="Picture 457">
            <a:extLst>
              <a:ext uri="{FF2B5EF4-FFF2-40B4-BE49-F238E27FC236}">
                <a16:creationId xmlns:a16="http://schemas.microsoft.com/office/drawing/2014/main" id="{0E91045D-C48A-7A41-94FA-CB29B9F9D04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616830" y="5653573"/>
            <a:ext cx="539970" cy="488281"/>
          </a:xfrm>
          <a:prstGeom prst="rect">
            <a:avLst/>
          </a:prstGeom>
        </p:spPr>
      </p:pic>
      <p:pic>
        <p:nvPicPr>
          <p:cNvPr id="459" name="Picture 458">
            <a:extLst>
              <a:ext uri="{FF2B5EF4-FFF2-40B4-BE49-F238E27FC236}">
                <a16:creationId xmlns:a16="http://schemas.microsoft.com/office/drawing/2014/main" id="{5B74046A-C0A3-A54E-8FA4-26F77A47AE3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156800" y="5661006"/>
            <a:ext cx="539970" cy="488281"/>
          </a:xfrm>
          <a:prstGeom prst="rect">
            <a:avLst/>
          </a:prstGeom>
        </p:spPr>
      </p:pic>
      <p:pic>
        <p:nvPicPr>
          <p:cNvPr id="460" name="Picture 459">
            <a:extLst>
              <a:ext uri="{FF2B5EF4-FFF2-40B4-BE49-F238E27FC236}">
                <a16:creationId xmlns:a16="http://schemas.microsoft.com/office/drawing/2014/main" id="{D57CD3C9-1B19-0844-BA99-767FADC61CD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34407" y="6356356"/>
            <a:ext cx="539970" cy="488281"/>
          </a:xfrm>
          <a:prstGeom prst="rect">
            <a:avLst/>
          </a:prstGeom>
        </p:spPr>
      </p:pic>
      <p:pic>
        <p:nvPicPr>
          <p:cNvPr id="461" name="Picture 460">
            <a:extLst>
              <a:ext uri="{FF2B5EF4-FFF2-40B4-BE49-F238E27FC236}">
                <a16:creationId xmlns:a16="http://schemas.microsoft.com/office/drawing/2014/main" id="{2AA2FDD8-C553-3D40-92EE-82E8283A3C7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74377" y="6363789"/>
            <a:ext cx="539970" cy="488281"/>
          </a:xfrm>
          <a:prstGeom prst="rect">
            <a:avLst/>
          </a:prstGeom>
        </p:spPr>
      </p:pic>
      <p:pic>
        <p:nvPicPr>
          <p:cNvPr id="462" name="Picture 461">
            <a:extLst>
              <a:ext uri="{FF2B5EF4-FFF2-40B4-BE49-F238E27FC236}">
                <a16:creationId xmlns:a16="http://schemas.microsoft.com/office/drawing/2014/main" id="{A3298A14-9C59-954E-8F35-CAA0BBF6875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919576" y="5536554"/>
            <a:ext cx="539970" cy="488281"/>
          </a:xfrm>
          <a:prstGeom prst="rect">
            <a:avLst/>
          </a:prstGeom>
        </p:spPr>
      </p:pic>
      <p:pic>
        <p:nvPicPr>
          <p:cNvPr id="463" name="Picture 462">
            <a:extLst>
              <a:ext uri="{FF2B5EF4-FFF2-40B4-BE49-F238E27FC236}">
                <a16:creationId xmlns:a16="http://schemas.microsoft.com/office/drawing/2014/main" id="{040C807D-278D-F547-800D-9D78E004FB6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459546" y="5543987"/>
            <a:ext cx="539970" cy="488281"/>
          </a:xfrm>
          <a:prstGeom prst="rect">
            <a:avLst/>
          </a:prstGeom>
        </p:spPr>
      </p:pic>
      <p:pic>
        <p:nvPicPr>
          <p:cNvPr id="464" name="Picture 463">
            <a:extLst>
              <a:ext uri="{FF2B5EF4-FFF2-40B4-BE49-F238E27FC236}">
                <a16:creationId xmlns:a16="http://schemas.microsoft.com/office/drawing/2014/main" id="{CB9A4C41-B9BA-5746-B0AE-2244B98372D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37153" y="6239337"/>
            <a:ext cx="539970" cy="488281"/>
          </a:xfrm>
          <a:prstGeom prst="rect">
            <a:avLst/>
          </a:prstGeom>
        </p:spPr>
      </p:pic>
      <p:pic>
        <p:nvPicPr>
          <p:cNvPr id="465" name="Picture 464">
            <a:extLst>
              <a:ext uri="{FF2B5EF4-FFF2-40B4-BE49-F238E27FC236}">
                <a16:creationId xmlns:a16="http://schemas.microsoft.com/office/drawing/2014/main" id="{A5C4A832-465E-FB41-9CE5-0BE8EF67385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377123" y="6246770"/>
            <a:ext cx="539970" cy="4882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99CB77-3110-2747-A534-40EDEF0A41DD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060154" y="519873"/>
            <a:ext cx="5785005" cy="585382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80253970-447F-3A4D-ADA7-5574A98CAD92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844800" y="177800"/>
            <a:ext cx="6502400" cy="6502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418DE4B-AFC8-D84A-8A92-157F4B412E75}"/>
              </a:ext>
            </a:extLst>
          </p:cNvPr>
          <p:cNvSpPr/>
          <p:nvPr/>
        </p:nvSpPr>
        <p:spPr>
          <a:xfrm>
            <a:off x="1214962" y="580623"/>
            <a:ext cx="9874144" cy="6160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B34A66C-6FA5-CD44-9BC5-CA72E6F0DC99}"/>
              </a:ext>
            </a:extLst>
          </p:cNvPr>
          <p:cNvSpPr/>
          <p:nvPr/>
        </p:nvSpPr>
        <p:spPr>
          <a:xfrm>
            <a:off x="2088747" y="1243969"/>
            <a:ext cx="7393371" cy="50783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indent="-914400">
              <a:buAutoNum type="arabicParenR"/>
            </a:pPr>
            <a:r>
              <a:rPr lang="en-US" sz="36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Cooperative:</a:t>
            </a:r>
          </a:p>
          <a:p>
            <a:pPr marL="1371600" lvl="1" indent="-914400">
              <a:buAutoNum type="arabicParenR"/>
            </a:pPr>
            <a:r>
              <a:rPr lang="en-US" sz="36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Well behaved tasks.</a:t>
            </a:r>
          </a:p>
          <a:p>
            <a:pPr marL="1371600" lvl="1" indent="-914400">
              <a:buAutoNum type="arabicParenR"/>
            </a:pPr>
            <a:r>
              <a:rPr lang="en-US" sz="36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Non-Blocking</a:t>
            </a:r>
            <a:br>
              <a:rPr lang="en-US" sz="36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</a:br>
            <a:endParaRPr lang="en-US" sz="36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  <a:p>
            <a:pPr marL="914400" indent="-914400">
              <a:buAutoNum type="arabicParenR"/>
            </a:pPr>
            <a:r>
              <a:rPr lang="en-US" sz="36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Async all the way:</a:t>
            </a:r>
          </a:p>
          <a:p>
            <a:pPr marL="1371600" lvl="1" indent="-914400">
              <a:buAutoNum type="arabicParenR"/>
            </a:pPr>
            <a:r>
              <a:rPr lang="en-US" sz="36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Async implementations</a:t>
            </a:r>
          </a:p>
          <a:p>
            <a:pPr marL="1371600" lvl="1" indent="-914400">
              <a:buAutoNum type="arabicParenR"/>
            </a:pPr>
            <a:r>
              <a:rPr lang="en-US" sz="36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Task runners…</a:t>
            </a:r>
            <a:br>
              <a:rPr lang="en-US" sz="36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</a:br>
            <a:endParaRPr lang="en-US" sz="3600" dirty="0">
              <a:latin typeface="Fira Code Retina" panose="020B0809050000020004" pitchFamily="49" charset="0"/>
              <a:ea typeface="Fira Code Retina" panose="020B0809050000020004" pitchFamily="49" charset="0"/>
              <a:cs typeface="Fira Code Retina" panose="020B0809050000020004" pitchFamily="49" charset="0"/>
            </a:endParaRPr>
          </a:p>
          <a:p>
            <a:pPr marL="914400" indent="-914400">
              <a:buAutoNum type="arabicParenR"/>
            </a:pPr>
            <a:r>
              <a:rPr lang="en-US" sz="36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Smart cancelable jobs</a:t>
            </a:r>
          </a:p>
        </p:txBody>
      </p:sp>
    </p:spTree>
    <p:extLst>
      <p:ext uri="{BB962C8B-B14F-4D97-AF65-F5344CB8AC3E}">
        <p14:creationId xmlns:p14="http://schemas.microsoft.com/office/powerpoint/2010/main" val="1451855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7A9F3CF-5AB4-234F-B2BB-BC7F896305A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707726" y="2207173"/>
            <a:ext cx="1750846" cy="13295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4B9A8A6-992F-CD44-8B1F-53694B17322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36885" y="4403835"/>
            <a:ext cx="1527503" cy="158180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D00054-DB59-CD4B-8705-8A79D12BE66D}"/>
              </a:ext>
            </a:extLst>
          </p:cNvPr>
          <p:cNvCxnSpPr>
            <a:cxnSpLocks/>
          </p:cNvCxnSpPr>
          <p:nvPr/>
        </p:nvCxnSpPr>
        <p:spPr>
          <a:xfrm flipV="1">
            <a:off x="2067912" y="3809999"/>
            <a:ext cx="906515" cy="588581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38F1256F-F796-B546-8821-470481CC230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821823" y="2788964"/>
            <a:ext cx="2126894" cy="187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281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3790379" y="250070"/>
            <a:ext cx="75713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5: Async burgers</a:t>
            </a:r>
          </a:p>
        </p:txBody>
      </p:sp>
      <p:pic>
        <p:nvPicPr>
          <p:cNvPr id="404" name="Picture 403">
            <a:extLst>
              <a:ext uri="{FF2B5EF4-FFF2-40B4-BE49-F238E27FC236}">
                <a16:creationId xmlns:a16="http://schemas.microsoft.com/office/drawing/2014/main" id="{172BAC3F-AF85-004C-953A-46B6D278109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19376" y="1336327"/>
            <a:ext cx="4316248" cy="46727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D5FA9C-E7F2-9F45-8637-11EF32B78B2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42731" y="882868"/>
            <a:ext cx="5269538" cy="4672724"/>
          </a:xfrm>
          <a:prstGeom prst="rect">
            <a:avLst/>
          </a:prstGeom>
        </p:spPr>
      </p:pic>
      <p:pic>
        <p:nvPicPr>
          <p:cNvPr id="405" name="Picture 404">
            <a:extLst>
              <a:ext uri="{FF2B5EF4-FFF2-40B4-BE49-F238E27FC236}">
                <a16:creationId xmlns:a16="http://schemas.microsoft.com/office/drawing/2014/main" id="{22811247-C119-D54B-AEA7-1EE7C2C27BA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565567" y="1357420"/>
            <a:ext cx="1485901" cy="1618592"/>
          </a:xfrm>
          <a:prstGeom prst="rect">
            <a:avLst/>
          </a:prstGeom>
        </p:spPr>
      </p:pic>
      <p:pic>
        <p:nvPicPr>
          <p:cNvPr id="406" name="Picture 405">
            <a:extLst>
              <a:ext uri="{FF2B5EF4-FFF2-40B4-BE49-F238E27FC236}">
                <a16:creationId xmlns:a16="http://schemas.microsoft.com/office/drawing/2014/main" id="{CE498A3D-9CBA-AE49-8AE3-A7A9996DCCE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94166" y="3366623"/>
            <a:ext cx="539970" cy="488281"/>
          </a:xfrm>
          <a:prstGeom prst="rect">
            <a:avLst/>
          </a:prstGeom>
        </p:spPr>
      </p:pic>
      <p:pic>
        <p:nvPicPr>
          <p:cNvPr id="407" name="Picture 406">
            <a:extLst>
              <a:ext uri="{FF2B5EF4-FFF2-40B4-BE49-F238E27FC236}">
                <a16:creationId xmlns:a16="http://schemas.microsoft.com/office/drawing/2014/main" id="{94A8448F-85AA-FD4E-A824-48C810170BE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534136" y="3374056"/>
            <a:ext cx="539970" cy="488281"/>
          </a:xfrm>
          <a:prstGeom prst="rect">
            <a:avLst/>
          </a:prstGeom>
        </p:spPr>
      </p:pic>
      <p:pic>
        <p:nvPicPr>
          <p:cNvPr id="408" name="Picture 407">
            <a:extLst>
              <a:ext uri="{FF2B5EF4-FFF2-40B4-BE49-F238E27FC236}">
                <a16:creationId xmlns:a16="http://schemas.microsoft.com/office/drawing/2014/main" id="{ED577F8D-D655-FA4E-BE76-39BCDCA77693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11743" y="4069406"/>
            <a:ext cx="539970" cy="488281"/>
          </a:xfrm>
          <a:prstGeom prst="rect">
            <a:avLst/>
          </a:prstGeom>
        </p:spPr>
      </p:pic>
      <p:pic>
        <p:nvPicPr>
          <p:cNvPr id="409" name="Picture 408">
            <a:extLst>
              <a:ext uri="{FF2B5EF4-FFF2-40B4-BE49-F238E27FC236}">
                <a16:creationId xmlns:a16="http://schemas.microsoft.com/office/drawing/2014/main" id="{9248C85A-553F-024C-8A4B-03A767FD631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51713" y="4076839"/>
            <a:ext cx="539970" cy="488281"/>
          </a:xfrm>
          <a:prstGeom prst="rect">
            <a:avLst/>
          </a:prstGeom>
        </p:spPr>
      </p:pic>
      <p:pic>
        <p:nvPicPr>
          <p:cNvPr id="410" name="Picture 409">
            <a:extLst>
              <a:ext uri="{FF2B5EF4-FFF2-40B4-BE49-F238E27FC236}">
                <a16:creationId xmlns:a16="http://schemas.microsoft.com/office/drawing/2014/main" id="{CEE2BC65-4749-944F-81AC-3A882116D4A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65420" y="3374056"/>
            <a:ext cx="539970" cy="488281"/>
          </a:xfrm>
          <a:prstGeom prst="rect">
            <a:avLst/>
          </a:prstGeom>
        </p:spPr>
      </p:pic>
      <p:pic>
        <p:nvPicPr>
          <p:cNvPr id="411" name="Picture 410">
            <a:extLst>
              <a:ext uri="{FF2B5EF4-FFF2-40B4-BE49-F238E27FC236}">
                <a16:creationId xmlns:a16="http://schemas.microsoft.com/office/drawing/2014/main" id="{B491D8AF-580D-BF45-BBED-C0F92D20181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705390" y="3381489"/>
            <a:ext cx="539970" cy="488281"/>
          </a:xfrm>
          <a:prstGeom prst="rect">
            <a:avLst/>
          </a:prstGeom>
        </p:spPr>
      </p:pic>
      <p:pic>
        <p:nvPicPr>
          <p:cNvPr id="412" name="Picture 411">
            <a:extLst>
              <a:ext uri="{FF2B5EF4-FFF2-40B4-BE49-F238E27FC236}">
                <a16:creationId xmlns:a16="http://schemas.microsoft.com/office/drawing/2014/main" id="{9087AFE2-E925-A84C-BAB8-547883B9724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82997" y="4076839"/>
            <a:ext cx="539970" cy="488281"/>
          </a:xfrm>
          <a:prstGeom prst="rect">
            <a:avLst/>
          </a:prstGeom>
        </p:spPr>
      </p:pic>
      <p:pic>
        <p:nvPicPr>
          <p:cNvPr id="413" name="Picture 412">
            <a:extLst>
              <a:ext uri="{FF2B5EF4-FFF2-40B4-BE49-F238E27FC236}">
                <a16:creationId xmlns:a16="http://schemas.microsoft.com/office/drawing/2014/main" id="{FB91EBFB-007B-6C42-907B-8E8F18C2E75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622967" y="4084272"/>
            <a:ext cx="539970" cy="488281"/>
          </a:xfrm>
          <a:prstGeom prst="rect">
            <a:avLst/>
          </a:prstGeom>
        </p:spPr>
      </p:pic>
      <p:pic>
        <p:nvPicPr>
          <p:cNvPr id="414" name="Picture 413">
            <a:extLst>
              <a:ext uri="{FF2B5EF4-FFF2-40B4-BE49-F238E27FC236}">
                <a16:creationId xmlns:a16="http://schemas.microsoft.com/office/drawing/2014/main" id="{294975D5-D376-B341-992E-6D884B5AC92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436435" y="3353854"/>
            <a:ext cx="539970" cy="488281"/>
          </a:xfrm>
          <a:prstGeom prst="rect">
            <a:avLst/>
          </a:prstGeom>
        </p:spPr>
      </p:pic>
      <p:pic>
        <p:nvPicPr>
          <p:cNvPr id="415" name="Picture 414">
            <a:extLst>
              <a:ext uri="{FF2B5EF4-FFF2-40B4-BE49-F238E27FC236}">
                <a16:creationId xmlns:a16="http://schemas.microsoft.com/office/drawing/2014/main" id="{B4494661-A4EB-4C46-8354-33BB1A24F03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976405" y="3361287"/>
            <a:ext cx="539970" cy="488281"/>
          </a:xfrm>
          <a:prstGeom prst="rect">
            <a:avLst/>
          </a:prstGeom>
        </p:spPr>
      </p:pic>
      <p:pic>
        <p:nvPicPr>
          <p:cNvPr id="416" name="Picture 415">
            <a:extLst>
              <a:ext uri="{FF2B5EF4-FFF2-40B4-BE49-F238E27FC236}">
                <a16:creationId xmlns:a16="http://schemas.microsoft.com/office/drawing/2014/main" id="{7D25F7F9-8F9C-F046-A86B-DF9A3CE8FE1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54012" y="4056637"/>
            <a:ext cx="539970" cy="488281"/>
          </a:xfrm>
          <a:prstGeom prst="rect">
            <a:avLst/>
          </a:prstGeom>
        </p:spPr>
      </p:pic>
      <p:pic>
        <p:nvPicPr>
          <p:cNvPr id="417" name="Picture 416">
            <a:extLst>
              <a:ext uri="{FF2B5EF4-FFF2-40B4-BE49-F238E27FC236}">
                <a16:creationId xmlns:a16="http://schemas.microsoft.com/office/drawing/2014/main" id="{F5C48A70-5695-4145-AD13-7AFEEB623BB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893982" y="4064070"/>
            <a:ext cx="539970" cy="488281"/>
          </a:xfrm>
          <a:prstGeom prst="rect">
            <a:avLst/>
          </a:prstGeom>
        </p:spPr>
      </p:pic>
      <p:pic>
        <p:nvPicPr>
          <p:cNvPr id="418" name="Picture 417">
            <a:extLst>
              <a:ext uri="{FF2B5EF4-FFF2-40B4-BE49-F238E27FC236}">
                <a16:creationId xmlns:a16="http://schemas.microsoft.com/office/drawing/2014/main" id="{64E66088-224C-6346-9AEE-1271DC013D4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667494" y="3336511"/>
            <a:ext cx="539970" cy="488281"/>
          </a:xfrm>
          <a:prstGeom prst="rect">
            <a:avLst/>
          </a:prstGeom>
        </p:spPr>
      </p:pic>
      <p:pic>
        <p:nvPicPr>
          <p:cNvPr id="419" name="Picture 418">
            <a:extLst>
              <a:ext uri="{FF2B5EF4-FFF2-40B4-BE49-F238E27FC236}">
                <a16:creationId xmlns:a16="http://schemas.microsoft.com/office/drawing/2014/main" id="{19C14773-11F5-C44C-98E6-0BA94C1ABEF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207464" y="3343944"/>
            <a:ext cx="539970" cy="488281"/>
          </a:xfrm>
          <a:prstGeom prst="rect">
            <a:avLst/>
          </a:prstGeom>
        </p:spPr>
      </p:pic>
      <p:pic>
        <p:nvPicPr>
          <p:cNvPr id="420" name="Picture 419">
            <a:extLst>
              <a:ext uri="{FF2B5EF4-FFF2-40B4-BE49-F238E27FC236}">
                <a16:creationId xmlns:a16="http://schemas.microsoft.com/office/drawing/2014/main" id="{8D4B656A-16CA-B340-804B-9C9D71290D0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85071" y="4039294"/>
            <a:ext cx="539970" cy="488281"/>
          </a:xfrm>
          <a:prstGeom prst="rect">
            <a:avLst/>
          </a:prstGeom>
        </p:spPr>
      </p:pic>
      <p:pic>
        <p:nvPicPr>
          <p:cNvPr id="421" name="Picture 420">
            <a:extLst>
              <a:ext uri="{FF2B5EF4-FFF2-40B4-BE49-F238E27FC236}">
                <a16:creationId xmlns:a16="http://schemas.microsoft.com/office/drawing/2014/main" id="{0DCDACC5-F18B-E04D-B68C-CDA1DEC2290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125041" y="4046727"/>
            <a:ext cx="539970" cy="488281"/>
          </a:xfrm>
          <a:prstGeom prst="rect">
            <a:avLst/>
          </a:prstGeom>
        </p:spPr>
      </p:pic>
      <p:pic>
        <p:nvPicPr>
          <p:cNvPr id="422" name="Picture 421">
            <a:extLst>
              <a:ext uri="{FF2B5EF4-FFF2-40B4-BE49-F238E27FC236}">
                <a16:creationId xmlns:a16="http://schemas.microsoft.com/office/drawing/2014/main" id="{92DBA375-59D1-8E4C-8D71-DAD07F96159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970240" y="3219492"/>
            <a:ext cx="539970" cy="488281"/>
          </a:xfrm>
          <a:prstGeom prst="rect">
            <a:avLst/>
          </a:prstGeom>
        </p:spPr>
      </p:pic>
      <p:pic>
        <p:nvPicPr>
          <p:cNvPr id="423" name="Picture 422">
            <a:extLst>
              <a:ext uri="{FF2B5EF4-FFF2-40B4-BE49-F238E27FC236}">
                <a16:creationId xmlns:a16="http://schemas.microsoft.com/office/drawing/2014/main" id="{9F29E276-16AA-E64D-B50E-05DF69AA6B4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510210" y="3226925"/>
            <a:ext cx="539970" cy="488281"/>
          </a:xfrm>
          <a:prstGeom prst="rect">
            <a:avLst/>
          </a:prstGeom>
        </p:spPr>
      </p:pic>
      <p:pic>
        <p:nvPicPr>
          <p:cNvPr id="424" name="Picture 423">
            <a:extLst>
              <a:ext uri="{FF2B5EF4-FFF2-40B4-BE49-F238E27FC236}">
                <a16:creationId xmlns:a16="http://schemas.microsoft.com/office/drawing/2014/main" id="{51FBF13D-4C93-D644-BCF6-01A9610E450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87817" y="3922275"/>
            <a:ext cx="539970" cy="488281"/>
          </a:xfrm>
          <a:prstGeom prst="rect">
            <a:avLst/>
          </a:prstGeom>
        </p:spPr>
      </p:pic>
      <p:pic>
        <p:nvPicPr>
          <p:cNvPr id="425" name="Picture 424">
            <a:extLst>
              <a:ext uri="{FF2B5EF4-FFF2-40B4-BE49-F238E27FC236}">
                <a16:creationId xmlns:a16="http://schemas.microsoft.com/office/drawing/2014/main" id="{7579F717-691B-4542-9D50-F548243437D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427787" y="3929708"/>
            <a:ext cx="539970" cy="488281"/>
          </a:xfrm>
          <a:prstGeom prst="rect">
            <a:avLst/>
          </a:prstGeom>
        </p:spPr>
      </p:pic>
      <p:pic>
        <p:nvPicPr>
          <p:cNvPr id="426" name="Picture 425">
            <a:extLst>
              <a:ext uri="{FF2B5EF4-FFF2-40B4-BE49-F238E27FC236}">
                <a16:creationId xmlns:a16="http://schemas.microsoft.com/office/drawing/2014/main" id="{D5A9F88B-E047-6540-802B-C4E93ECC885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43047" y="4674045"/>
            <a:ext cx="539970" cy="488281"/>
          </a:xfrm>
          <a:prstGeom prst="rect">
            <a:avLst/>
          </a:prstGeom>
        </p:spPr>
      </p:pic>
      <p:pic>
        <p:nvPicPr>
          <p:cNvPr id="427" name="Picture 426">
            <a:extLst>
              <a:ext uri="{FF2B5EF4-FFF2-40B4-BE49-F238E27FC236}">
                <a16:creationId xmlns:a16="http://schemas.microsoft.com/office/drawing/2014/main" id="{0EB7FF48-2987-3144-9F50-038E238E66B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383017" y="4681478"/>
            <a:ext cx="539970" cy="488281"/>
          </a:xfrm>
          <a:prstGeom prst="rect">
            <a:avLst/>
          </a:prstGeom>
        </p:spPr>
      </p:pic>
      <p:pic>
        <p:nvPicPr>
          <p:cNvPr id="428" name="Picture 427">
            <a:extLst>
              <a:ext uri="{FF2B5EF4-FFF2-40B4-BE49-F238E27FC236}">
                <a16:creationId xmlns:a16="http://schemas.microsoft.com/office/drawing/2014/main" id="{6EAC35D0-8C1F-784D-9E24-21A145FBC1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760624" y="5376828"/>
            <a:ext cx="539970" cy="488281"/>
          </a:xfrm>
          <a:prstGeom prst="rect">
            <a:avLst/>
          </a:prstGeom>
        </p:spPr>
      </p:pic>
      <p:pic>
        <p:nvPicPr>
          <p:cNvPr id="429" name="Picture 428">
            <a:extLst>
              <a:ext uri="{FF2B5EF4-FFF2-40B4-BE49-F238E27FC236}">
                <a16:creationId xmlns:a16="http://schemas.microsoft.com/office/drawing/2014/main" id="{33196223-57E0-CD43-B211-63F8B001EDE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300594" y="5384261"/>
            <a:ext cx="539970" cy="488281"/>
          </a:xfrm>
          <a:prstGeom prst="rect">
            <a:avLst/>
          </a:prstGeom>
        </p:spPr>
      </p:pic>
      <p:pic>
        <p:nvPicPr>
          <p:cNvPr id="430" name="Picture 429">
            <a:extLst>
              <a:ext uri="{FF2B5EF4-FFF2-40B4-BE49-F238E27FC236}">
                <a16:creationId xmlns:a16="http://schemas.microsoft.com/office/drawing/2014/main" id="{89D40BA6-2C30-9B4B-8C98-D21818F995A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14301" y="4681478"/>
            <a:ext cx="539970" cy="488281"/>
          </a:xfrm>
          <a:prstGeom prst="rect">
            <a:avLst/>
          </a:prstGeom>
        </p:spPr>
      </p:pic>
      <p:pic>
        <p:nvPicPr>
          <p:cNvPr id="431" name="Picture 430">
            <a:extLst>
              <a:ext uri="{FF2B5EF4-FFF2-40B4-BE49-F238E27FC236}">
                <a16:creationId xmlns:a16="http://schemas.microsoft.com/office/drawing/2014/main" id="{131E3B0F-4311-B841-BB57-A92F02EAD68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554271" y="4688911"/>
            <a:ext cx="539970" cy="488281"/>
          </a:xfrm>
          <a:prstGeom prst="rect">
            <a:avLst/>
          </a:prstGeom>
        </p:spPr>
      </p:pic>
      <p:pic>
        <p:nvPicPr>
          <p:cNvPr id="432" name="Picture 431">
            <a:extLst>
              <a:ext uri="{FF2B5EF4-FFF2-40B4-BE49-F238E27FC236}">
                <a16:creationId xmlns:a16="http://schemas.microsoft.com/office/drawing/2014/main" id="{DDB6031E-ADCD-D04E-9BD4-4E580720F61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931878" y="5384261"/>
            <a:ext cx="539970" cy="488281"/>
          </a:xfrm>
          <a:prstGeom prst="rect">
            <a:avLst/>
          </a:prstGeom>
        </p:spPr>
      </p:pic>
      <p:pic>
        <p:nvPicPr>
          <p:cNvPr id="433" name="Picture 432">
            <a:extLst>
              <a:ext uri="{FF2B5EF4-FFF2-40B4-BE49-F238E27FC236}">
                <a16:creationId xmlns:a16="http://schemas.microsoft.com/office/drawing/2014/main" id="{38769434-3B24-774F-BF22-607125F2EB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471848" y="5391694"/>
            <a:ext cx="539970" cy="488281"/>
          </a:xfrm>
          <a:prstGeom prst="rect">
            <a:avLst/>
          </a:prstGeom>
        </p:spPr>
      </p:pic>
      <p:pic>
        <p:nvPicPr>
          <p:cNvPr id="434" name="Picture 433">
            <a:extLst>
              <a:ext uri="{FF2B5EF4-FFF2-40B4-BE49-F238E27FC236}">
                <a16:creationId xmlns:a16="http://schemas.microsoft.com/office/drawing/2014/main" id="{E65FC0A2-8736-0441-9848-79DD29D03F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285316" y="4661276"/>
            <a:ext cx="539970" cy="488281"/>
          </a:xfrm>
          <a:prstGeom prst="rect">
            <a:avLst/>
          </a:prstGeom>
        </p:spPr>
      </p:pic>
      <p:pic>
        <p:nvPicPr>
          <p:cNvPr id="435" name="Picture 434">
            <a:extLst>
              <a:ext uri="{FF2B5EF4-FFF2-40B4-BE49-F238E27FC236}">
                <a16:creationId xmlns:a16="http://schemas.microsoft.com/office/drawing/2014/main" id="{DC88D160-46DB-C540-8FE2-D88DB0B4140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825286" y="4668709"/>
            <a:ext cx="539970" cy="488281"/>
          </a:xfrm>
          <a:prstGeom prst="rect">
            <a:avLst/>
          </a:prstGeom>
        </p:spPr>
      </p:pic>
      <p:pic>
        <p:nvPicPr>
          <p:cNvPr id="436" name="Picture 435">
            <a:extLst>
              <a:ext uri="{FF2B5EF4-FFF2-40B4-BE49-F238E27FC236}">
                <a16:creationId xmlns:a16="http://schemas.microsoft.com/office/drawing/2014/main" id="{D47782C8-C96E-5E44-A3CD-AAC8F601703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202893" y="5364059"/>
            <a:ext cx="539970" cy="488281"/>
          </a:xfrm>
          <a:prstGeom prst="rect">
            <a:avLst/>
          </a:prstGeom>
        </p:spPr>
      </p:pic>
      <p:pic>
        <p:nvPicPr>
          <p:cNvPr id="437" name="Picture 436">
            <a:extLst>
              <a:ext uri="{FF2B5EF4-FFF2-40B4-BE49-F238E27FC236}">
                <a16:creationId xmlns:a16="http://schemas.microsoft.com/office/drawing/2014/main" id="{DEAF1788-F0FC-024A-BB3C-1994B8D6DC7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742863" y="5371492"/>
            <a:ext cx="539970" cy="488281"/>
          </a:xfrm>
          <a:prstGeom prst="rect">
            <a:avLst/>
          </a:prstGeom>
        </p:spPr>
      </p:pic>
      <p:pic>
        <p:nvPicPr>
          <p:cNvPr id="438" name="Picture 437">
            <a:extLst>
              <a:ext uri="{FF2B5EF4-FFF2-40B4-BE49-F238E27FC236}">
                <a16:creationId xmlns:a16="http://schemas.microsoft.com/office/drawing/2014/main" id="{B09363EC-DE90-FC46-9E6B-691D5F20813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16375" y="4643933"/>
            <a:ext cx="539970" cy="488281"/>
          </a:xfrm>
          <a:prstGeom prst="rect">
            <a:avLst/>
          </a:prstGeom>
        </p:spPr>
      </p:pic>
      <p:pic>
        <p:nvPicPr>
          <p:cNvPr id="439" name="Picture 438">
            <a:extLst>
              <a:ext uri="{FF2B5EF4-FFF2-40B4-BE49-F238E27FC236}">
                <a16:creationId xmlns:a16="http://schemas.microsoft.com/office/drawing/2014/main" id="{794FBAAC-D3B2-B749-9104-12CC648C7EA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56345" y="4651366"/>
            <a:ext cx="539970" cy="488281"/>
          </a:xfrm>
          <a:prstGeom prst="rect">
            <a:avLst/>
          </a:prstGeom>
        </p:spPr>
      </p:pic>
      <p:pic>
        <p:nvPicPr>
          <p:cNvPr id="440" name="Picture 439">
            <a:extLst>
              <a:ext uri="{FF2B5EF4-FFF2-40B4-BE49-F238E27FC236}">
                <a16:creationId xmlns:a16="http://schemas.microsoft.com/office/drawing/2014/main" id="{1B920AEA-FF8C-F142-80FB-08DE9515932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433952" y="5346716"/>
            <a:ext cx="539970" cy="488281"/>
          </a:xfrm>
          <a:prstGeom prst="rect">
            <a:avLst/>
          </a:prstGeom>
        </p:spPr>
      </p:pic>
      <p:pic>
        <p:nvPicPr>
          <p:cNvPr id="441" name="Picture 440">
            <a:extLst>
              <a:ext uri="{FF2B5EF4-FFF2-40B4-BE49-F238E27FC236}">
                <a16:creationId xmlns:a16="http://schemas.microsoft.com/office/drawing/2014/main" id="{D3F5CD3B-4782-AD40-98D5-9767CAC196F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973922" y="5354149"/>
            <a:ext cx="539970" cy="488281"/>
          </a:xfrm>
          <a:prstGeom prst="rect">
            <a:avLst/>
          </a:prstGeom>
        </p:spPr>
      </p:pic>
      <p:pic>
        <p:nvPicPr>
          <p:cNvPr id="442" name="Picture 441">
            <a:extLst>
              <a:ext uri="{FF2B5EF4-FFF2-40B4-BE49-F238E27FC236}">
                <a16:creationId xmlns:a16="http://schemas.microsoft.com/office/drawing/2014/main" id="{3C1B19BA-BE84-3949-BE4A-B99362BAD8D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19121" y="4526914"/>
            <a:ext cx="539970" cy="488281"/>
          </a:xfrm>
          <a:prstGeom prst="rect">
            <a:avLst/>
          </a:prstGeom>
        </p:spPr>
      </p:pic>
      <p:pic>
        <p:nvPicPr>
          <p:cNvPr id="443" name="Picture 442">
            <a:extLst>
              <a:ext uri="{FF2B5EF4-FFF2-40B4-BE49-F238E27FC236}">
                <a16:creationId xmlns:a16="http://schemas.microsoft.com/office/drawing/2014/main" id="{429FFB68-74FD-CD4E-8B33-AB40DC72286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359091" y="4534347"/>
            <a:ext cx="539970" cy="488281"/>
          </a:xfrm>
          <a:prstGeom prst="rect">
            <a:avLst/>
          </a:prstGeom>
        </p:spPr>
      </p:pic>
      <p:pic>
        <p:nvPicPr>
          <p:cNvPr id="444" name="Picture 443">
            <a:extLst>
              <a:ext uri="{FF2B5EF4-FFF2-40B4-BE49-F238E27FC236}">
                <a16:creationId xmlns:a16="http://schemas.microsoft.com/office/drawing/2014/main" id="{6FDDE3E9-A1FF-2141-B84D-AA65604B4C6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736698" y="5229697"/>
            <a:ext cx="539970" cy="488281"/>
          </a:xfrm>
          <a:prstGeom prst="rect">
            <a:avLst/>
          </a:prstGeom>
        </p:spPr>
      </p:pic>
      <p:pic>
        <p:nvPicPr>
          <p:cNvPr id="445" name="Picture 444">
            <a:extLst>
              <a:ext uri="{FF2B5EF4-FFF2-40B4-BE49-F238E27FC236}">
                <a16:creationId xmlns:a16="http://schemas.microsoft.com/office/drawing/2014/main" id="{B07C342D-DD53-A14D-A7FC-10FE7F5788F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276668" y="5237130"/>
            <a:ext cx="539970" cy="488281"/>
          </a:xfrm>
          <a:prstGeom prst="rect">
            <a:avLst/>
          </a:prstGeom>
        </p:spPr>
      </p:pic>
      <p:pic>
        <p:nvPicPr>
          <p:cNvPr id="446" name="Picture 445">
            <a:extLst>
              <a:ext uri="{FF2B5EF4-FFF2-40B4-BE49-F238E27FC236}">
                <a16:creationId xmlns:a16="http://schemas.microsoft.com/office/drawing/2014/main" id="{BD0EFCA9-4B5E-2F4D-8D5A-58303586A2D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43502" y="5683685"/>
            <a:ext cx="539970" cy="488281"/>
          </a:xfrm>
          <a:prstGeom prst="rect">
            <a:avLst/>
          </a:prstGeom>
        </p:spPr>
      </p:pic>
      <p:pic>
        <p:nvPicPr>
          <p:cNvPr id="447" name="Picture 446">
            <a:extLst>
              <a:ext uri="{FF2B5EF4-FFF2-40B4-BE49-F238E27FC236}">
                <a16:creationId xmlns:a16="http://schemas.microsoft.com/office/drawing/2014/main" id="{D6200545-EC8B-CE4D-9CD2-4FF23262DBD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83472" y="5691118"/>
            <a:ext cx="539970" cy="488281"/>
          </a:xfrm>
          <a:prstGeom prst="rect">
            <a:avLst/>
          </a:prstGeom>
        </p:spPr>
      </p:pic>
      <p:pic>
        <p:nvPicPr>
          <p:cNvPr id="448" name="Picture 447">
            <a:extLst>
              <a:ext uri="{FF2B5EF4-FFF2-40B4-BE49-F238E27FC236}">
                <a16:creationId xmlns:a16="http://schemas.microsoft.com/office/drawing/2014/main" id="{2C7FF4DA-96F0-DE48-A5FC-D67A17E6C4A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61079" y="6386468"/>
            <a:ext cx="539970" cy="488281"/>
          </a:xfrm>
          <a:prstGeom prst="rect">
            <a:avLst/>
          </a:prstGeom>
        </p:spPr>
      </p:pic>
      <p:pic>
        <p:nvPicPr>
          <p:cNvPr id="449" name="Picture 448">
            <a:extLst>
              <a:ext uri="{FF2B5EF4-FFF2-40B4-BE49-F238E27FC236}">
                <a16:creationId xmlns:a16="http://schemas.microsoft.com/office/drawing/2014/main" id="{F576DF01-6C0E-6444-B930-6D8E626CDC7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01049" y="6393901"/>
            <a:ext cx="539970" cy="488281"/>
          </a:xfrm>
          <a:prstGeom prst="rect">
            <a:avLst/>
          </a:prstGeom>
        </p:spPr>
      </p:pic>
      <p:pic>
        <p:nvPicPr>
          <p:cNvPr id="450" name="Picture 449">
            <a:extLst>
              <a:ext uri="{FF2B5EF4-FFF2-40B4-BE49-F238E27FC236}">
                <a16:creationId xmlns:a16="http://schemas.microsoft.com/office/drawing/2014/main" id="{157352B5-7A4F-054D-8114-D88E391436A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14756" y="5691118"/>
            <a:ext cx="539970" cy="488281"/>
          </a:xfrm>
          <a:prstGeom prst="rect">
            <a:avLst/>
          </a:prstGeom>
        </p:spPr>
      </p:pic>
      <p:pic>
        <p:nvPicPr>
          <p:cNvPr id="451" name="Picture 450">
            <a:extLst>
              <a:ext uri="{FF2B5EF4-FFF2-40B4-BE49-F238E27FC236}">
                <a16:creationId xmlns:a16="http://schemas.microsoft.com/office/drawing/2014/main" id="{E968427A-B676-6F4F-9986-4CC83D37DD3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654726" y="5698551"/>
            <a:ext cx="539970" cy="488281"/>
          </a:xfrm>
          <a:prstGeom prst="rect">
            <a:avLst/>
          </a:prstGeom>
        </p:spPr>
      </p:pic>
      <p:pic>
        <p:nvPicPr>
          <p:cNvPr id="452" name="Picture 451">
            <a:extLst>
              <a:ext uri="{FF2B5EF4-FFF2-40B4-BE49-F238E27FC236}">
                <a16:creationId xmlns:a16="http://schemas.microsoft.com/office/drawing/2014/main" id="{15B129FD-5791-0A43-A00B-7D5C8DA4DCC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32333" y="6393901"/>
            <a:ext cx="539970" cy="488281"/>
          </a:xfrm>
          <a:prstGeom prst="rect">
            <a:avLst/>
          </a:prstGeom>
        </p:spPr>
      </p:pic>
      <p:pic>
        <p:nvPicPr>
          <p:cNvPr id="453" name="Picture 452">
            <a:extLst>
              <a:ext uri="{FF2B5EF4-FFF2-40B4-BE49-F238E27FC236}">
                <a16:creationId xmlns:a16="http://schemas.microsoft.com/office/drawing/2014/main" id="{E3166935-7846-1944-B385-91E710D1815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572303" y="6401334"/>
            <a:ext cx="539970" cy="488281"/>
          </a:xfrm>
          <a:prstGeom prst="rect">
            <a:avLst/>
          </a:prstGeom>
        </p:spPr>
      </p:pic>
      <p:pic>
        <p:nvPicPr>
          <p:cNvPr id="454" name="Picture 453">
            <a:extLst>
              <a:ext uri="{FF2B5EF4-FFF2-40B4-BE49-F238E27FC236}">
                <a16:creationId xmlns:a16="http://schemas.microsoft.com/office/drawing/2014/main" id="{282A88B3-68F3-6241-A51C-B9DA2E409EB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85771" y="5670916"/>
            <a:ext cx="539970" cy="488281"/>
          </a:xfrm>
          <a:prstGeom prst="rect">
            <a:avLst/>
          </a:prstGeom>
        </p:spPr>
      </p:pic>
      <p:pic>
        <p:nvPicPr>
          <p:cNvPr id="455" name="Picture 454">
            <a:extLst>
              <a:ext uri="{FF2B5EF4-FFF2-40B4-BE49-F238E27FC236}">
                <a16:creationId xmlns:a16="http://schemas.microsoft.com/office/drawing/2014/main" id="{06F4D8D0-A84A-664C-B324-D4942A206EB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925741" y="5678349"/>
            <a:ext cx="539970" cy="488281"/>
          </a:xfrm>
          <a:prstGeom prst="rect">
            <a:avLst/>
          </a:prstGeom>
        </p:spPr>
      </p:pic>
      <p:pic>
        <p:nvPicPr>
          <p:cNvPr id="456" name="Picture 455">
            <a:extLst>
              <a:ext uri="{FF2B5EF4-FFF2-40B4-BE49-F238E27FC236}">
                <a16:creationId xmlns:a16="http://schemas.microsoft.com/office/drawing/2014/main" id="{5389F449-3655-1D4C-8A14-7F0982E9CC2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03348" y="6373699"/>
            <a:ext cx="539970" cy="488281"/>
          </a:xfrm>
          <a:prstGeom prst="rect">
            <a:avLst/>
          </a:prstGeom>
        </p:spPr>
      </p:pic>
      <p:pic>
        <p:nvPicPr>
          <p:cNvPr id="457" name="Picture 456">
            <a:extLst>
              <a:ext uri="{FF2B5EF4-FFF2-40B4-BE49-F238E27FC236}">
                <a16:creationId xmlns:a16="http://schemas.microsoft.com/office/drawing/2014/main" id="{E81F2A41-6BC4-BE4A-BED1-F16B4DEE7D1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843318" y="6381132"/>
            <a:ext cx="539970" cy="488281"/>
          </a:xfrm>
          <a:prstGeom prst="rect">
            <a:avLst/>
          </a:prstGeom>
        </p:spPr>
      </p:pic>
      <p:pic>
        <p:nvPicPr>
          <p:cNvPr id="458" name="Picture 457">
            <a:extLst>
              <a:ext uri="{FF2B5EF4-FFF2-40B4-BE49-F238E27FC236}">
                <a16:creationId xmlns:a16="http://schemas.microsoft.com/office/drawing/2014/main" id="{0E91045D-C48A-7A41-94FA-CB29B9F9D04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616830" y="5653573"/>
            <a:ext cx="539970" cy="488281"/>
          </a:xfrm>
          <a:prstGeom prst="rect">
            <a:avLst/>
          </a:prstGeom>
        </p:spPr>
      </p:pic>
      <p:pic>
        <p:nvPicPr>
          <p:cNvPr id="459" name="Picture 458">
            <a:extLst>
              <a:ext uri="{FF2B5EF4-FFF2-40B4-BE49-F238E27FC236}">
                <a16:creationId xmlns:a16="http://schemas.microsoft.com/office/drawing/2014/main" id="{5B74046A-C0A3-A54E-8FA4-26F77A47AE3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156800" y="5661006"/>
            <a:ext cx="539970" cy="488281"/>
          </a:xfrm>
          <a:prstGeom prst="rect">
            <a:avLst/>
          </a:prstGeom>
        </p:spPr>
      </p:pic>
      <p:pic>
        <p:nvPicPr>
          <p:cNvPr id="460" name="Picture 459">
            <a:extLst>
              <a:ext uri="{FF2B5EF4-FFF2-40B4-BE49-F238E27FC236}">
                <a16:creationId xmlns:a16="http://schemas.microsoft.com/office/drawing/2014/main" id="{D57CD3C9-1B19-0844-BA99-767FADC61CD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34407" y="6356356"/>
            <a:ext cx="539970" cy="488281"/>
          </a:xfrm>
          <a:prstGeom prst="rect">
            <a:avLst/>
          </a:prstGeom>
        </p:spPr>
      </p:pic>
      <p:pic>
        <p:nvPicPr>
          <p:cNvPr id="461" name="Picture 460">
            <a:extLst>
              <a:ext uri="{FF2B5EF4-FFF2-40B4-BE49-F238E27FC236}">
                <a16:creationId xmlns:a16="http://schemas.microsoft.com/office/drawing/2014/main" id="{2AA2FDD8-C553-3D40-92EE-82E8283A3C7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74377" y="6363789"/>
            <a:ext cx="539970" cy="488281"/>
          </a:xfrm>
          <a:prstGeom prst="rect">
            <a:avLst/>
          </a:prstGeom>
        </p:spPr>
      </p:pic>
      <p:pic>
        <p:nvPicPr>
          <p:cNvPr id="462" name="Picture 461">
            <a:extLst>
              <a:ext uri="{FF2B5EF4-FFF2-40B4-BE49-F238E27FC236}">
                <a16:creationId xmlns:a16="http://schemas.microsoft.com/office/drawing/2014/main" id="{A3298A14-9C59-954E-8F35-CAA0BBF6875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919576" y="5536554"/>
            <a:ext cx="539970" cy="488281"/>
          </a:xfrm>
          <a:prstGeom prst="rect">
            <a:avLst/>
          </a:prstGeom>
        </p:spPr>
      </p:pic>
      <p:pic>
        <p:nvPicPr>
          <p:cNvPr id="463" name="Picture 462">
            <a:extLst>
              <a:ext uri="{FF2B5EF4-FFF2-40B4-BE49-F238E27FC236}">
                <a16:creationId xmlns:a16="http://schemas.microsoft.com/office/drawing/2014/main" id="{040C807D-278D-F547-800D-9D78E004FB6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459546" y="5543987"/>
            <a:ext cx="539970" cy="488281"/>
          </a:xfrm>
          <a:prstGeom prst="rect">
            <a:avLst/>
          </a:prstGeom>
        </p:spPr>
      </p:pic>
      <p:pic>
        <p:nvPicPr>
          <p:cNvPr id="464" name="Picture 463">
            <a:extLst>
              <a:ext uri="{FF2B5EF4-FFF2-40B4-BE49-F238E27FC236}">
                <a16:creationId xmlns:a16="http://schemas.microsoft.com/office/drawing/2014/main" id="{CB9A4C41-B9BA-5746-B0AE-2244B98372D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37153" y="6239337"/>
            <a:ext cx="539970" cy="488281"/>
          </a:xfrm>
          <a:prstGeom prst="rect">
            <a:avLst/>
          </a:prstGeom>
        </p:spPr>
      </p:pic>
      <p:pic>
        <p:nvPicPr>
          <p:cNvPr id="465" name="Picture 464">
            <a:extLst>
              <a:ext uri="{FF2B5EF4-FFF2-40B4-BE49-F238E27FC236}">
                <a16:creationId xmlns:a16="http://schemas.microsoft.com/office/drawing/2014/main" id="{A5C4A832-465E-FB41-9CE5-0BE8EF67385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377123" y="6246770"/>
            <a:ext cx="539970" cy="4882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99CB77-3110-2747-A534-40EDEF0A41DD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060154" y="519873"/>
            <a:ext cx="5785005" cy="585382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80253970-447F-3A4D-ADA7-5574A98CAD92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844800" y="177800"/>
            <a:ext cx="6502400" cy="6502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418DE4B-AFC8-D84A-8A92-157F4B412E75}"/>
              </a:ext>
            </a:extLst>
          </p:cNvPr>
          <p:cNvSpPr/>
          <p:nvPr/>
        </p:nvSpPr>
        <p:spPr>
          <a:xfrm>
            <a:off x="1214962" y="580623"/>
            <a:ext cx="9874144" cy="6160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B34A66C-6FA5-CD44-9BC5-CA72E6F0DC99}"/>
              </a:ext>
            </a:extLst>
          </p:cNvPr>
          <p:cNvSpPr/>
          <p:nvPr/>
        </p:nvSpPr>
        <p:spPr>
          <a:xfrm>
            <a:off x="2088747" y="1243969"/>
            <a:ext cx="46217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Back in the day…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DB9C89-ECF9-DC4E-ABF0-D247B0E137B8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763244" y="2264640"/>
            <a:ext cx="3313177" cy="36578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016DF1-E59C-9643-9F67-9188AA0DED5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802861" y="2977450"/>
            <a:ext cx="2316336" cy="2661520"/>
          </a:xfrm>
          <a:prstGeom prst="rect">
            <a:avLst/>
          </a:prstGeom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EE3E7E5-908F-524F-B77E-C3C601B8059A}"/>
              </a:ext>
            </a:extLst>
          </p:cNvPr>
          <p:cNvCxnSpPr>
            <a:cxnSpLocks/>
          </p:cNvCxnSpPr>
          <p:nvPr/>
        </p:nvCxnSpPr>
        <p:spPr>
          <a:xfrm>
            <a:off x="4337432" y="4459416"/>
            <a:ext cx="2190801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53DF4BC2-F4E8-6144-B4DF-6A5828660CC0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4312731" y="3304327"/>
            <a:ext cx="984647" cy="77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064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3790379" y="250070"/>
            <a:ext cx="75713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5: Async burgers</a:t>
            </a:r>
          </a:p>
        </p:txBody>
      </p:sp>
      <p:pic>
        <p:nvPicPr>
          <p:cNvPr id="404" name="Picture 403">
            <a:extLst>
              <a:ext uri="{FF2B5EF4-FFF2-40B4-BE49-F238E27FC236}">
                <a16:creationId xmlns:a16="http://schemas.microsoft.com/office/drawing/2014/main" id="{172BAC3F-AF85-004C-953A-46B6D278109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19376" y="1336327"/>
            <a:ext cx="4316248" cy="46727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D5FA9C-E7F2-9F45-8637-11EF32B78B2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42731" y="882868"/>
            <a:ext cx="5269538" cy="4672724"/>
          </a:xfrm>
          <a:prstGeom prst="rect">
            <a:avLst/>
          </a:prstGeom>
        </p:spPr>
      </p:pic>
      <p:pic>
        <p:nvPicPr>
          <p:cNvPr id="405" name="Picture 404">
            <a:extLst>
              <a:ext uri="{FF2B5EF4-FFF2-40B4-BE49-F238E27FC236}">
                <a16:creationId xmlns:a16="http://schemas.microsoft.com/office/drawing/2014/main" id="{22811247-C119-D54B-AEA7-1EE7C2C27BA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565567" y="1357420"/>
            <a:ext cx="1485901" cy="1618592"/>
          </a:xfrm>
          <a:prstGeom prst="rect">
            <a:avLst/>
          </a:prstGeom>
        </p:spPr>
      </p:pic>
      <p:pic>
        <p:nvPicPr>
          <p:cNvPr id="406" name="Picture 405">
            <a:extLst>
              <a:ext uri="{FF2B5EF4-FFF2-40B4-BE49-F238E27FC236}">
                <a16:creationId xmlns:a16="http://schemas.microsoft.com/office/drawing/2014/main" id="{CE498A3D-9CBA-AE49-8AE3-A7A9996DCCE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94166" y="3366623"/>
            <a:ext cx="539970" cy="488281"/>
          </a:xfrm>
          <a:prstGeom prst="rect">
            <a:avLst/>
          </a:prstGeom>
        </p:spPr>
      </p:pic>
      <p:pic>
        <p:nvPicPr>
          <p:cNvPr id="407" name="Picture 406">
            <a:extLst>
              <a:ext uri="{FF2B5EF4-FFF2-40B4-BE49-F238E27FC236}">
                <a16:creationId xmlns:a16="http://schemas.microsoft.com/office/drawing/2014/main" id="{94A8448F-85AA-FD4E-A824-48C810170BE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534136" y="3374056"/>
            <a:ext cx="539970" cy="488281"/>
          </a:xfrm>
          <a:prstGeom prst="rect">
            <a:avLst/>
          </a:prstGeom>
        </p:spPr>
      </p:pic>
      <p:pic>
        <p:nvPicPr>
          <p:cNvPr id="408" name="Picture 407">
            <a:extLst>
              <a:ext uri="{FF2B5EF4-FFF2-40B4-BE49-F238E27FC236}">
                <a16:creationId xmlns:a16="http://schemas.microsoft.com/office/drawing/2014/main" id="{ED577F8D-D655-FA4E-BE76-39BCDCA77693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11743" y="4069406"/>
            <a:ext cx="539970" cy="488281"/>
          </a:xfrm>
          <a:prstGeom prst="rect">
            <a:avLst/>
          </a:prstGeom>
        </p:spPr>
      </p:pic>
      <p:pic>
        <p:nvPicPr>
          <p:cNvPr id="409" name="Picture 408">
            <a:extLst>
              <a:ext uri="{FF2B5EF4-FFF2-40B4-BE49-F238E27FC236}">
                <a16:creationId xmlns:a16="http://schemas.microsoft.com/office/drawing/2014/main" id="{9248C85A-553F-024C-8A4B-03A767FD631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51713" y="4076839"/>
            <a:ext cx="539970" cy="488281"/>
          </a:xfrm>
          <a:prstGeom prst="rect">
            <a:avLst/>
          </a:prstGeom>
        </p:spPr>
      </p:pic>
      <p:pic>
        <p:nvPicPr>
          <p:cNvPr id="410" name="Picture 409">
            <a:extLst>
              <a:ext uri="{FF2B5EF4-FFF2-40B4-BE49-F238E27FC236}">
                <a16:creationId xmlns:a16="http://schemas.microsoft.com/office/drawing/2014/main" id="{CEE2BC65-4749-944F-81AC-3A882116D4A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65420" y="3374056"/>
            <a:ext cx="539970" cy="488281"/>
          </a:xfrm>
          <a:prstGeom prst="rect">
            <a:avLst/>
          </a:prstGeom>
        </p:spPr>
      </p:pic>
      <p:pic>
        <p:nvPicPr>
          <p:cNvPr id="411" name="Picture 410">
            <a:extLst>
              <a:ext uri="{FF2B5EF4-FFF2-40B4-BE49-F238E27FC236}">
                <a16:creationId xmlns:a16="http://schemas.microsoft.com/office/drawing/2014/main" id="{B491D8AF-580D-BF45-BBED-C0F92D20181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705390" y="3381489"/>
            <a:ext cx="539970" cy="488281"/>
          </a:xfrm>
          <a:prstGeom prst="rect">
            <a:avLst/>
          </a:prstGeom>
        </p:spPr>
      </p:pic>
      <p:pic>
        <p:nvPicPr>
          <p:cNvPr id="412" name="Picture 411">
            <a:extLst>
              <a:ext uri="{FF2B5EF4-FFF2-40B4-BE49-F238E27FC236}">
                <a16:creationId xmlns:a16="http://schemas.microsoft.com/office/drawing/2014/main" id="{9087AFE2-E925-A84C-BAB8-547883B9724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82997" y="4076839"/>
            <a:ext cx="539970" cy="488281"/>
          </a:xfrm>
          <a:prstGeom prst="rect">
            <a:avLst/>
          </a:prstGeom>
        </p:spPr>
      </p:pic>
      <p:pic>
        <p:nvPicPr>
          <p:cNvPr id="413" name="Picture 412">
            <a:extLst>
              <a:ext uri="{FF2B5EF4-FFF2-40B4-BE49-F238E27FC236}">
                <a16:creationId xmlns:a16="http://schemas.microsoft.com/office/drawing/2014/main" id="{FB91EBFB-007B-6C42-907B-8E8F18C2E75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622967" y="4084272"/>
            <a:ext cx="539970" cy="488281"/>
          </a:xfrm>
          <a:prstGeom prst="rect">
            <a:avLst/>
          </a:prstGeom>
        </p:spPr>
      </p:pic>
      <p:pic>
        <p:nvPicPr>
          <p:cNvPr id="414" name="Picture 413">
            <a:extLst>
              <a:ext uri="{FF2B5EF4-FFF2-40B4-BE49-F238E27FC236}">
                <a16:creationId xmlns:a16="http://schemas.microsoft.com/office/drawing/2014/main" id="{294975D5-D376-B341-992E-6D884B5AC92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436435" y="3353854"/>
            <a:ext cx="539970" cy="488281"/>
          </a:xfrm>
          <a:prstGeom prst="rect">
            <a:avLst/>
          </a:prstGeom>
        </p:spPr>
      </p:pic>
      <p:pic>
        <p:nvPicPr>
          <p:cNvPr id="415" name="Picture 414">
            <a:extLst>
              <a:ext uri="{FF2B5EF4-FFF2-40B4-BE49-F238E27FC236}">
                <a16:creationId xmlns:a16="http://schemas.microsoft.com/office/drawing/2014/main" id="{B4494661-A4EB-4C46-8354-33BB1A24F03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976405" y="3361287"/>
            <a:ext cx="539970" cy="488281"/>
          </a:xfrm>
          <a:prstGeom prst="rect">
            <a:avLst/>
          </a:prstGeom>
        </p:spPr>
      </p:pic>
      <p:pic>
        <p:nvPicPr>
          <p:cNvPr id="416" name="Picture 415">
            <a:extLst>
              <a:ext uri="{FF2B5EF4-FFF2-40B4-BE49-F238E27FC236}">
                <a16:creationId xmlns:a16="http://schemas.microsoft.com/office/drawing/2014/main" id="{7D25F7F9-8F9C-F046-A86B-DF9A3CE8FE1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54012" y="4056637"/>
            <a:ext cx="539970" cy="488281"/>
          </a:xfrm>
          <a:prstGeom prst="rect">
            <a:avLst/>
          </a:prstGeom>
        </p:spPr>
      </p:pic>
      <p:pic>
        <p:nvPicPr>
          <p:cNvPr id="417" name="Picture 416">
            <a:extLst>
              <a:ext uri="{FF2B5EF4-FFF2-40B4-BE49-F238E27FC236}">
                <a16:creationId xmlns:a16="http://schemas.microsoft.com/office/drawing/2014/main" id="{F5C48A70-5695-4145-AD13-7AFEEB623BB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893982" y="4064070"/>
            <a:ext cx="539970" cy="488281"/>
          </a:xfrm>
          <a:prstGeom prst="rect">
            <a:avLst/>
          </a:prstGeom>
        </p:spPr>
      </p:pic>
      <p:pic>
        <p:nvPicPr>
          <p:cNvPr id="418" name="Picture 417">
            <a:extLst>
              <a:ext uri="{FF2B5EF4-FFF2-40B4-BE49-F238E27FC236}">
                <a16:creationId xmlns:a16="http://schemas.microsoft.com/office/drawing/2014/main" id="{64E66088-224C-6346-9AEE-1271DC013D4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667494" y="3336511"/>
            <a:ext cx="539970" cy="488281"/>
          </a:xfrm>
          <a:prstGeom prst="rect">
            <a:avLst/>
          </a:prstGeom>
        </p:spPr>
      </p:pic>
      <p:pic>
        <p:nvPicPr>
          <p:cNvPr id="419" name="Picture 418">
            <a:extLst>
              <a:ext uri="{FF2B5EF4-FFF2-40B4-BE49-F238E27FC236}">
                <a16:creationId xmlns:a16="http://schemas.microsoft.com/office/drawing/2014/main" id="{19C14773-11F5-C44C-98E6-0BA94C1ABEF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207464" y="3343944"/>
            <a:ext cx="539970" cy="488281"/>
          </a:xfrm>
          <a:prstGeom prst="rect">
            <a:avLst/>
          </a:prstGeom>
        </p:spPr>
      </p:pic>
      <p:pic>
        <p:nvPicPr>
          <p:cNvPr id="420" name="Picture 419">
            <a:extLst>
              <a:ext uri="{FF2B5EF4-FFF2-40B4-BE49-F238E27FC236}">
                <a16:creationId xmlns:a16="http://schemas.microsoft.com/office/drawing/2014/main" id="{8D4B656A-16CA-B340-804B-9C9D71290D0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85071" y="4039294"/>
            <a:ext cx="539970" cy="488281"/>
          </a:xfrm>
          <a:prstGeom prst="rect">
            <a:avLst/>
          </a:prstGeom>
        </p:spPr>
      </p:pic>
      <p:pic>
        <p:nvPicPr>
          <p:cNvPr id="421" name="Picture 420">
            <a:extLst>
              <a:ext uri="{FF2B5EF4-FFF2-40B4-BE49-F238E27FC236}">
                <a16:creationId xmlns:a16="http://schemas.microsoft.com/office/drawing/2014/main" id="{0DCDACC5-F18B-E04D-B68C-CDA1DEC2290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125041" y="4046727"/>
            <a:ext cx="539970" cy="488281"/>
          </a:xfrm>
          <a:prstGeom prst="rect">
            <a:avLst/>
          </a:prstGeom>
        </p:spPr>
      </p:pic>
      <p:pic>
        <p:nvPicPr>
          <p:cNvPr id="422" name="Picture 421">
            <a:extLst>
              <a:ext uri="{FF2B5EF4-FFF2-40B4-BE49-F238E27FC236}">
                <a16:creationId xmlns:a16="http://schemas.microsoft.com/office/drawing/2014/main" id="{92DBA375-59D1-8E4C-8D71-DAD07F96159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970240" y="3219492"/>
            <a:ext cx="539970" cy="488281"/>
          </a:xfrm>
          <a:prstGeom prst="rect">
            <a:avLst/>
          </a:prstGeom>
        </p:spPr>
      </p:pic>
      <p:pic>
        <p:nvPicPr>
          <p:cNvPr id="423" name="Picture 422">
            <a:extLst>
              <a:ext uri="{FF2B5EF4-FFF2-40B4-BE49-F238E27FC236}">
                <a16:creationId xmlns:a16="http://schemas.microsoft.com/office/drawing/2014/main" id="{9F29E276-16AA-E64D-B50E-05DF69AA6B4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510210" y="3226925"/>
            <a:ext cx="539970" cy="488281"/>
          </a:xfrm>
          <a:prstGeom prst="rect">
            <a:avLst/>
          </a:prstGeom>
        </p:spPr>
      </p:pic>
      <p:pic>
        <p:nvPicPr>
          <p:cNvPr id="424" name="Picture 423">
            <a:extLst>
              <a:ext uri="{FF2B5EF4-FFF2-40B4-BE49-F238E27FC236}">
                <a16:creationId xmlns:a16="http://schemas.microsoft.com/office/drawing/2014/main" id="{51FBF13D-4C93-D644-BCF6-01A9610E450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87817" y="3922275"/>
            <a:ext cx="539970" cy="488281"/>
          </a:xfrm>
          <a:prstGeom prst="rect">
            <a:avLst/>
          </a:prstGeom>
        </p:spPr>
      </p:pic>
      <p:pic>
        <p:nvPicPr>
          <p:cNvPr id="425" name="Picture 424">
            <a:extLst>
              <a:ext uri="{FF2B5EF4-FFF2-40B4-BE49-F238E27FC236}">
                <a16:creationId xmlns:a16="http://schemas.microsoft.com/office/drawing/2014/main" id="{7579F717-691B-4542-9D50-F548243437D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427787" y="3929708"/>
            <a:ext cx="539970" cy="488281"/>
          </a:xfrm>
          <a:prstGeom prst="rect">
            <a:avLst/>
          </a:prstGeom>
        </p:spPr>
      </p:pic>
      <p:pic>
        <p:nvPicPr>
          <p:cNvPr id="426" name="Picture 425">
            <a:extLst>
              <a:ext uri="{FF2B5EF4-FFF2-40B4-BE49-F238E27FC236}">
                <a16:creationId xmlns:a16="http://schemas.microsoft.com/office/drawing/2014/main" id="{D5A9F88B-E047-6540-802B-C4E93ECC885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43047" y="4674045"/>
            <a:ext cx="539970" cy="488281"/>
          </a:xfrm>
          <a:prstGeom prst="rect">
            <a:avLst/>
          </a:prstGeom>
        </p:spPr>
      </p:pic>
      <p:pic>
        <p:nvPicPr>
          <p:cNvPr id="427" name="Picture 426">
            <a:extLst>
              <a:ext uri="{FF2B5EF4-FFF2-40B4-BE49-F238E27FC236}">
                <a16:creationId xmlns:a16="http://schemas.microsoft.com/office/drawing/2014/main" id="{0EB7FF48-2987-3144-9F50-038E238E66B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383017" y="4681478"/>
            <a:ext cx="539970" cy="488281"/>
          </a:xfrm>
          <a:prstGeom prst="rect">
            <a:avLst/>
          </a:prstGeom>
        </p:spPr>
      </p:pic>
      <p:pic>
        <p:nvPicPr>
          <p:cNvPr id="428" name="Picture 427">
            <a:extLst>
              <a:ext uri="{FF2B5EF4-FFF2-40B4-BE49-F238E27FC236}">
                <a16:creationId xmlns:a16="http://schemas.microsoft.com/office/drawing/2014/main" id="{6EAC35D0-8C1F-784D-9E24-21A145FBC1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760624" y="5376828"/>
            <a:ext cx="539970" cy="488281"/>
          </a:xfrm>
          <a:prstGeom prst="rect">
            <a:avLst/>
          </a:prstGeom>
        </p:spPr>
      </p:pic>
      <p:pic>
        <p:nvPicPr>
          <p:cNvPr id="429" name="Picture 428">
            <a:extLst>
              <a:ext uri="{FF2B5EF4-FFF2-40B4-BE49-F238E27FC236}">
                <a16:creationId xmlns:a16="http://schemas.microsoft.com/office/drawing/2014/main" id="{33196223-57E0-CD43-B211-63F8B001EDE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300594" y="5384261"/>
            <a:ext cx="539970" cy="488281"/>
          </a:xfrm>
          <a:prstGeom prst="rect">
            <a:avLst/>
          </a:prstGeom>
        </p:spPr>
      </p:pic>
      <p:pic>
        <p:nvPicPr>
          <p:cNvPr id="430" name="Picture 429">
            <a:extLst>
              <a:ext uri="{FF2B5EF4-FFF2-40B4-BE49-F238E27FC236}">
                <a16:creationId xmlns:a16="http://schemas.microsoft.com/office/drawing/2014/main" id="{89D40BA6-2C30-9B4B-8C98-D21818F995A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14301" y="4681478"/>
            <a:ext cx="539970" cy="488281"/>
          </a:xfrm>
          <a:prstGeom prst="rect">
            <a:avLst/>
          </a:prstGeom>
        </p:spPr>
      </p:pic>
      <p:pic>
        <p:nvPicPr>
          <p:cNvPr id="431" name="Picture 430">
            <a:extLst>
              <a:ext uri="{FF2B5EF4-FFF2-40B4-BE49-F238E27FC236}">
                <a16:creationId xmlns:a16="http://schemas.microsoft.com/office/drawing/2014/main" id="{131E3B0F-4311-B841-BB57-A92F02EAD68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554271" y="4688911"/>
            <a:ext cx="539970" cy="488281"/>
          </a:xfrm>
          <a:prstGeom prst="rect">
            <a:avLst/>
          </a:prstGeom>
        </p:spPr>
      </p:pic>
      <p:pic>
        <p:nvPicPr>
          <p:cNvPr id="432" name="Picture 431">
            <a:extLst>
              <a:ext uri="{FF2B5EF4-FFF2-40B4-BE49-F238E27FC236}">
                <a16:creationId xmlns:a16="http://schemas.microsoft.com/office/drawing/2014/main" id="{DDB6031E-ADCD-D04E-9BD4-4E580720F61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931878" y="5384261"/>
            <a:ext cx="539970" cy="488281"/>
          </a:xfrm>
          <a:prstGeom prst="rect">
            <a:avLst/>
          </a:prstGeom>
        </p:spPr>
      </p:pic>
      <p:pic>
        <p:nvPicPr>
          <p:cNvPr id="433" name="Picture 432">
            <a:extLst>
              <a:ext uri="{FF2B5EF4-FFF2-40B4-BE49-F238E27FC236}">
                <a16:creationId xmlns:a16="http://schemas.microsoft.com/office/drawing/2014/main" id="{38769434-3B24-774F-BF22-607125F2EB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471848" y="5391694"/>
            <a:ext cx="539970" cy="488281"/>
          </a:xfrm>
          <a:prstGeom prst="rect">
            <a:avLst/>
          </a:prstGeom>
        </p:spPr>
      </p:pic>
      <p:pic>
        <p:nvPicPr>
          <p:cNvPr id="434" name="Picture 433">
            <a:extLst>
              <a:ext uri="{FF2B5EF4-FFF2-40B4-BE49-F238E27FC236}">
                <a16:creationId xmlns:a16="http://schemas.microsoft.com/office/drawing/2014/main" id="{E65FC0A2-8736-0441-9848-79DD29D03F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285316" y="4661276"/>
            <a:ext cx="539970" cy="488281"/>
          </a:xfrm>
          <a:prstGeom prst="rect">
            <a:avLst/>
          </a:prstGeom>
        </p:spPr>
      </p:pic>
      <p:pic>
        <p:nvPicPr>
          <p:cNvPr id="435" name="Picture 434">
            <a:extLst>
              <a:ext uri="{FF2B5EF4-FFF2-40B4-BE49-F238E27FC236}">
                <a16:creationId xmlns:a16="http://schemas.microsoft.com/office/drawing/2014/main" id="{DC88D160-46DB-C540-8FE2-D88DB0B4140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825286" y="4668709"/>
            <a:ext cx="539970" cy="488281"/>
          </a:xfrm>
          <a:prstGeom prst="rect">
            <a:avLst/>
          </a:prstGeom>
        </p:spPr>
      </p:pic>
      <p:pic>
        <p:nvPicPr>
          <p:cNvPr id="436" name="Picture 435">
            <a:extLst>
              <a:ext uri="{FF2B5EF4-FFF2-40B4-BE49-F238E27FC236}">
                <a16:creationId xmlns:a16="http://schemas.microsoft.com/office/drawing/2014/main" id="{D47782C8-C96E-5E44-A3CD-AAC8F601703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202893" y="5364059"/>
            <a:ext cx="539970" cy="488281"/>
          </a:xfrm>
          <a:prstGeom prst="rect">
            <a:avLst/>
          </a:prstGeom>
        </p:spPr>
      </p:pic>
      <p:pic>
        <p:nvPicPr>
          <p:cNvPr id="437" name="Picture 436">
            <a:extLst>
              <a:ext uri="{FF2B5EF4-FFF2-40B4-BE49-F238E27FC236}">
                <a16:creationId xmlns:a16="http://schemas.microsoft.com/office/drawing/2014/main" id="{DEAF1788-F0FC-024A-BB3C-1994B8D6DC7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742863" y="5371492"/>
            <a:ext cx="539970" cy="488281"/>
          </a:xfrm>
          <a:prstGeom prst="rect">
            <a:avLst/>
          </a:prstGeom>
        </p:spPr>
      </p:pic>
      <p:pic>
        <p:nvPicPr>
          <p:cNvPr id="438" name="Picture 437">
            <a:extLst>
              <a:ext uri="{FF2B5EF4-FFF2-40B4-BE49-F238E27FC236}">
                <a16:creationId xmlns:a16="http://schemas.microsoft.com/office/drawing/2014/main" id="{B09363EC-DE90-FC46-9E6B-691D5F20813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16375" y="4643933"/>
            <a:ext cx="539970" cy="488281"/>
          </a:xfrm>
          <a:prstGeom prst="rect">
            <a:avLst/>
          </a:prstGeom>
        </p:spPr>
      </p:pic>
      <p:pic>
        <p:nvPicPr>
          <p:cNvPr id="439" name="Picture 438">
            <a:extLst>
              <a:ext uri="{FF2B5EF4-FFF2-40B4-BE49-F238E27FC236}">
                <a16:creationId xmlns:a16="http://schemas.microsoft.com/office/drawing/2014/main" id="{794FBAAC-D3B2-B749-9104-12CC648C7EA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56345" y="4651366"/>
            <a:ext cx="539970" cy="488281"/>
          </a:xfrm>
          <a:prstGeom prst="rect">
            <a:avLst/>
          </a:prstGeom>
        </p:spPr>
      </p:pic>
      <p:pic>
        <p:nvPicPr>
          <p:cNvPr id="440" name="Picture 439">
            <a:extLst>
              <a:ext uri="{FF2B5EF4-FFF2-40B4-BE49-F238E27FC236}">
                <a16:creationId xmlns:a16="http://schemas.microsoft.com/office/drawing/2014/main" id="{1B920AEA-FF8C-F142-80FB-08DE9515932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433952" y="5346716"/>
            <a:ext cx="539970" cy="488281"/>
          </a:xfrm>
          <a:prstGeom prst="rect">
            <a:avLst/>
          </a:prstGeom>
        </p:spPr>
      </p:pic>
      <p:pic>
        <p:nvPicPr>
          <p:cNvPr id="441" name="Picture 440">
            <a:extLst>
              <a:ext uri="{FF2B5EF4-FFF2-40B4-BE49-F238E27FC236}">
                <a16:creationId xmlns:a16="http://schemas.microsoft.com/office/drawing/2014/main" id="{D3F5CD3B-4782-AD40-98D5-9767CAC196F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973922" y="5354149"/>
            <a:ext cx="539970" cy="488281"/>
          </a:xfrm>
          <a:prstGeom prst="rect">
            <a:avLst/>
          </a:prstGeom>
        </p:spPr>
      </p:pic>
      <p:pic>
        <p:nvPicPr>
          <p:cNvPr id="442" name="Picture 441">
            <a:extLst>
              <a:ext uri="{FF2B5EF4-FFF2-40B4-BE49-F238E27FC236}">
                <a16:creationId xmlns:a16="http://schemas.microsoft.com/office/drawing/2014/main" id="{3C1B19BA-BE84-3949-BE4A-B99362BAD8D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19121" y="4526914"/>
            <a:ext cx="539970" cy="488281"/>
          </a:xfrm>
          <a:prstGeom prst="rect">
            <a:avLst/>
          </a:prstGeom>
        </p:spPr>
      </p:pic>
      <p:pic>
        <p:nvPicPr>
          <p:cNvPr id="443" name="Picture 442">
            <a:extLst>
              <a:ext uri="{FF2B5EF4-FFF2-40B4-BE49-F238E27FC236}">
                <a16:creationId xmlns:a16="http://schemas.microsoft.com/office/drawing/2014/main" id="{429FFB68-74FD-CD4E-8B33-AB40DC72286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359091" y="4534347"/>
            <a:ext cx="539970" cy="488281"/>
          </a:xfrm>
          <a:prstGeom prst="rect">
            <a:avLst/>
          </a:prstGeom>
        </p:spPr>
      </p:pic>
      <p:pic>
        <p:nvPicPr>
          <p:cNvPr id="444" name="Picture 443">
            <a:extLst>
              <a:ext uri="{FF2B5EF4-FFF2-40B4-BE49-F238E27FC236}">
                <a16:creationId xmlns:a16="http://schemas.microsoft.com/office/drawing/2014/main" id="{6FDDE3E9-A1FF-2141-B84D-AA65604B4C6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736698" y="5229697"/>
            <a:ext cx="539970" cy="488281"/>
          </a:xfrm>
          <a:prstGeom prst="rect">
            <a:avLst/>
          </a:prstGeom>
        </p:spPr>
      </p:pic>
      <p:pic>
        <p:nvPicPr>
          <p:cNvPr id="445" name="Picture 444">
            <a:extLst>
              <a:ext uri="{FF2B5EF4-FFF2-40B4-BE49-F238E27FC236}">
                <a16:creationId xmlns:a16="http://schemas.microsoft.com/office/drawing/2014/main" id="{B07C342D-DD53-A14D-A7FC-10FE7F5788F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276668" y="5237130"/>
            <a:ext cx="539970" cy="488281"/>
          </a:xfrm>
          <a:prstGeom prst="rect">
            <a:avLst/>
          </a:prstGeom>
        </p:spPr>
      </p:pic>
      <p:pic>
        <p:nvPicPr>
          <p:cNvPr id="446" name="Picture 445">
            <a:extLst>
              <a:ext uri="{FF2B5EF4-FFF2-40B4-BE49-F238E27FC236}">
                <a16:creationId xmlns:a16="http://schemas.microsoft.com/office/drawing/2014/main" id="{BD0EFCA9-4B5E-2F4D-8D5A-58303586A2D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43502" y="5683685"/>
            <a:ext cx="539970" cy="488281"/>
          </a:xfrm>
          <a:prstGeom prst="rect">
            <a:avLst/>
          </a:prstGeom>
        </p:spPr>
      </p:pic>
      <p:pic>
        <p:nvPicPr>
          <p:cNvPr id="447" name="Picture 446">
            <a:extLst>
              <a:ext uri="{FF2B5EF4-FFF2-40B4-BE49-F238E27FC236}">
                <a16:creationId xmlns:a16="http://schemas.microsoft.com/office/drawing/2014/main" id="{D6200545-EC8B-CE4D-9CD2-4FF23262DBD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83472" y="5691118"/>
            <a:ext cx="539970" cy="488281"/>
          </a:xfrm>
          <a:prstGeom prst="rect">
            <a:avLst/>
          </a:prstGeom>
        </p:spPr>
      </p:pic>
      <p:pic>
        <p:nvPicPr>
          <p:cNvPr id="448" name="Picture 447">
            <a:extLst>
              <a:ext uri="{FF2B5EF4-FFF2-40B4-BE49-F238E27FC236}">
                <a16:creationId xmlns:a16="http://schemas.microsoft.com/office/drawing/2014/main" id="{2C7FF4DA-96F0-DE48-A5FC-D67A17E6C4A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61079" y="6386468"/>
            <a:ext cx="539970" cy="488281"/>
          </a:xfrm>
          <a:prstGeom prst="rect">
            <a:avLst/>
          </a:prstGeom>
        </p:spPr>
      </p:pic>
      <p:pic>
        <p:nvPicPr>
          <p:cNvPr id="449" name="Picture 448">
            <a:extLst>
              <a:ext uri="{FF2B5EF4-FFF2-40B4-BE49-F238E27FC236}">
                <a16:creationId xmlns:a16="http://schemas.microsoft.com/office/drawing/2014/main" id="{F576DF01-6C0E-6444-B930-6D8E626CDC7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01049" y="6393901"/>
            <a:ext cx="539970" cy="488281"/>
          </a:xfrm>
          <a:prstGeom prst="rect">
            <a:avLst/>
          </a:prstGeom>
        </p:spPr>
      </p:pic>
      <p:pic>
        <p:nvPicPr>
          <p:cNvPr id="450" name="Picture 449">
            <a:extLst>
              <a:ext uri="{FF2B5EF4-FFF2-40B4-BE49-F238E27FC236}">
                <a16:creationId xmlns:a16="http://schemas.microsoft.com/office/drawing/2014/main" id="{157352B5-7A4F-054D-8114-D88E391436A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14756" y="5691118"/>
            <a:ext cx="539970" cy="488281"/>
          </a:xfrm>
          <a:prstGeom prst="rect">
            <a:avLst/>
          </a:prstGeom>
        </p:spPr>
      </p:pic>
      <p:pic>
        <p:nvPicPr>
          <p:cNvPr id="451" name="Picture 450">
            <a:extLst>
              <a:ext uri="{FF2B5EF4-FFF2-40B4-BE49-F238E27FC236}">
                <a16:creationId xmlns:a16="http://schemas.microsoft.com/office/drawing/2014/main" id="{E968427A-B676-6F4F-9986-4CC83D37DD3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654726" y="5698551"/>
            <a:ext cx="539970" cy="488281"/>
          </a:xfrm>
          <a:prstGeom prst="rect">
            <a:avLst/>
          </a:prstGeom>
        </p:spPr>
      </p:pic>
      <p:pic>
        <p:nvPicPr>
          <p:cNvPr id="452" name="Picture 451">
            <a:extLst>
              <a:ext uri="{FF2B5EF4-FFF2-40B4-BE49-F238E27FC236}">
                <a16:creationId xmlns:a16="http://schemas.microsoft.com/office/drawing/2014/main" id="{15B129FD-5791-0A43-A00B-7D5C8DA4DCC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32333" y="6393901"/>
            <a:ext cx="539970" cy="488281"/>
          </a:xfrm>
          <a:prstGeom prst="rect">
            <a:avLst/>
          </a:prstGeom>
        </p:spPr>
      </p:pic>
      <p:pic>
        <p:nvPicPr>
          <p:cNvPr id="453" name="Picture 452">
            <a:extLst>
              <a:ext uri="{FF2B5EF4-FFF2-40B4-BE49-F238E27FC236}">
                <a16:creationId xmlns:a16="http://schemas.microsoft.com/office/drawing/2014/main" id="{E3166935-7846-1944-B385-91E710D1815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572303" y="6401334"/>
            <a:ext cx="539970" cy="488281"/>
          </a:xfrm>
          <a:prstGeom prst="rect">
            <a:avLst/>
          </a:prstGeom>
        </p:spPr>
      </p:pic>
      <p:pic>
        <p:nvPicPr>
          <p:cNvPr id="454" name="Picture 453">
            <a:extLst>
              <a:ext uri="{FF2B5EF4-FFF2-40B4-BE49-F238E27FC236}">
                <a16:creationId xmlns:a16="http://schemas.microsoft.com/office/drawing/2014/main" id="{282A88B3-68F3-6241-A51C-B9DA2E409EB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85771" y="5670916"/>
            <a:ext cx="539970" cy="488281"/>
          </a:xfrm>
          <a:prstGeom prst="rect">
            <a:avLst/>
          </a:prstGeom>
        </p:spPr>
      </p:pic>
      <p:pic>
        <p:nvPicPr>
          <p:cNvPr id="455" name="Picture 454">
            <a:extLst>
              <a:ext uri="{FF2B5EF4-FFF2-40B4-BE49-F238E27FC236}">
                <a16:creationId xmlns:a16="http://schemas.microsoft.com/office/drawing/2014/main" id="{06F4D8D0-A84A-664C-B324-D4942A206EB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925741" y="5678349"/>
            <a:ext cx="539970" cy="488281"/>
          </a:xfrm>
          <a:prstGeom prst="rect">
            <a:avLst/>
          </a:prstGeom>
        </p:spPr>
      </p:pic>
      <p:pic>
        <p:nvPicPr>
          <p:cNvPr id="456" name="Picture 455">
            <a:extLst>
              <a:ext uri="{FF2B5EF4-FFF2-40B4-BE49-F238E27FC236}">
                <a16:creationId xmlns:a16="http://schemas.microsoft.com/office/drawing/2014/main" id="{5389F449-3655-1D4C-8A14-7F0982E9CC2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03348" y="6373699"/>
            <a:ext cx="539970" cy="488281"/>
          </a:xfrm>
          <a:prstGeom prst="rect">
            <a:avLst/>
          </a:prstGeom>
        </p:spPr>
      </p:pic>
      <p:pic>
        <p:nvPicPr>
          <p:cNvPr id="457" name="Picture 456">
            <a:extLst>
              <a:ext uri="{FF2B5EF4-FFF2-40B4-BE49-F238E27FC236}">
                <a16:creationId xmlns:a16="http://schemas.microsoft.com/office/drawing/2014/main" id="{E81F2A41-6BC4-BE4A-BED1-F16B4DEE7D1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843318" y="6381132"/>
            <a:ext cx="539970" cy="488281"/>
          </a:xfrm>
          <a:prstGeom prst="rect">
            <a:avLst/>
          </a:prstGeom>
        </p:spPr>
      </p:pic>
      <p:pic>
        <p:nvPicPr>
          <p:cNvPr id="458" name="Picture 457">
            <a:extLst>
              <a:ext uri="{FF2B5EF4-FFF2-40B4-BE49-F238E27FC236}">
                <a16:creationId xmlns:a16="http://schemas.microsoft.com/office/drawing/2014/main" id="{0E91045D-C48A-7A41-94FA-CB29B9F9D04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616830" y="5653573"/>
            <a:ext cx="539970" cy="488281"/>
          </a:xfrm>
          <a:prstGeom prst="rect">
            <a:avLst/>
          </a:prstGeom>
        </p:spPr>
      </p:pic>
      <p:pic>
        <p:nvPicPr>
          <p:cNvPr id="459" name="Picture 458">
            <a:extLst>
              <a:ext uri="{FF2B5EF4-FFF2-40B4-BE49-F238E27FC236}">
                <a16:creationId xmlns:a16="http://schemas.microsoft.com/office/drawing/2014/main" id="{5B74046A-C0A3-A54E-8FA4-26F77A47AE3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156800" y="5661006"/>
            <a:ext cx="539970" cy="488281"/>
          </a:xfrm>
          <a:prstGeom prst="rect">
            <a:avLst/>
          </a:prstGeom>
        </p:spPr>
      </p:pic>
      <p:pic>
        <p:nvPicPr>
          <p:cNvPr id="460" name="Picture 459">
            <a:extLst>
              <a:ext uri="{FF2B5EF4-FFF2-40B4-BE49-F238E27FC236}">
                <a16:creationId xmlns:a16="http://schemas.microsoft.com/office/drawing/2014/main" id="{D57CD3C9-1B19-0844-BA99-767FADC61CD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34407" y="6356356"/>
            <a:ext cx="539970" cy="488281"/>
          </a:xfrm>
          <a:prstGeom prst="rect">
            <a:avLst/>
          </a:prstGeom>
        </p:spPr>
      </p:pic>
      <p:pic>
        <p:nvPicPr>
          <p:cNvPr id="461" name="Picture 460">
            <a:extLst>
              <a:ext uri="{FF2B5EF4-FFF2-40B4-BE49-F238E27FC236}">
                <a16:creationId xmlns:a16="http://schemas.microsoft.com/office/drawing/2014/main" id="{2AA2FDD8-C553-3D40-92EE-82E8283A3C7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74377" y="6363789"/>
            <a:ext cx="539970" cy="488281"/>
          </a:xfrm>
          <a:prstGeom prst="rect">
            <a:avLst/>
          </a:prstGeom>
        </p:spPr>
      </p:pic>
      <p:pic>
        <p:nvPicPr>
          <p:cNvPr id="462" name="Picture 461">
            <a:extLst>
              <a:ext uri="{FF2B5EF4-FFF2-40B4-BE49-F238E27FC236}">
                <a16:creationId xmlns:a16="http://schemas.microsoft.com/office/drawing/2014/main" id="{A3298A14-9C59-954E-8F35-CAA0BBF6875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919576" y="5536554"/>
            <a:ext cx="539970" cy="488281"/>
          </a:xfrm>
          <a:prstGeom prst="rect">
            <a:avLst/>
          </a:prstGeom>
        </p:spPr>
      </p:pic>
      <p:pic>
        <p:nvPicPr>
          <p:cNvPr id="463" name="Picture 462">
            <a:extLst>
              <a:ext uri="{FF2B5EF4-FFF2-40B4-BE49-F238E27FC236}">
                <a16:creationId xmlns:a16="http://schemas.microsoft.com/office/drawing/2014/main" id="{040C807D-278D-F547-800D-9D78E004FB6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459546" y="5543987"/>
            <a:ext cx="539970" cy="488281"/>
          </a:xfrm>
          <a:prstGeom prst="rect">
            <a:avLst/>
          </a:prstGeom>
        </p:spPr>
      </p:pic>
      <p:pic>
        <p:nvPicPr>
          <p:cNvPr id="464" name="Picture 463">
            <a:extLst>
              <a:ext uri="{FF2B5EF4-FFF2-40B4-BE49-F238E27FC236}">
                <a16:creationId xmlns:a16="http://schemas.microsoft.com/office/drawing/2014/main" id="{CB9A4C41-B9BA-5746-B0AE-2244B98372D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37153" y="6239337"/>
            <a:ext cx="539970" cy="488281"/>
          </a:xfrm>
          <a:prstGeom prst="rect">
            <a:avLst/>
          </a:prstGeom>
        </p:spPr>
      </p:pic>
      <p:pic>
        <p:nvPicPr>
          <p:cNvPr id="465" name="Picture 464">
            <a:extLst>
              <a:ext uri="{FF2B5EF4-FFF2-40B4-BE49-F238E27FC236}">
                <a16:creationId xmlns:a16="http://schemas.microsoft.com/office/drawing/2014/main" id="{A5C4A832-465E-FB41-9CE5-0BE8EF67385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377123" y="6246770"/>
            <a:ext cx="539970" cy="4882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99CB77-3110-2747-A534-40EDEF0A41DD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060154" y="519873"/>
            <a:ext cx="5785005" cy="585382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80253970-447F-3A4D-ADA7-5574A98CAD92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844800" y="177800"/>
            <a:ext cx="6502400" cy="6502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418DE4B-AFC8-D84A-8A92-157F4B412E75}"/>
              </a:ext>
            </a:extLst>
          </p:cNvPr>
          <p:cNvSpPr/>
          <p:nvPr/>
        </p:nvSpPr>
        <p:spPr>
          <a:xfrm>
            <a:off x="1214962" y="580623"/>
            <a:ext cx="9874144" cy="6160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B34A66C-6FA5-CD44-9BC5-CA72E6F0DC99}"/>
              </a:ext>
            </a:extLst>
          </p:cNvPr>
          <p:cNvSpPr/>
          <p:nvPr/>
        </p:nvSpPr>
        <p:spPr>
          <a:xfrm>
            <a:off x="2088747" y="1243969"/>
            <a:ext cx="46217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Back in the day…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DB9C89-ECF9-DC4E-ABF0-D247B0E137B8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763244" y="2264640"/>
            <a:ext cx="3313177" cy="36578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016DF1-E59C-9643-9F67-9188AA0DED5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802861" y="2977450"/>
            <a:ext cx="2316336" cy="2661520"/>
          </a:xfrm>
          <a:prstGeom prst="rect">
            <a:avLst/>
          </a:prstGeom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EE3E7E5-908F-524F-B77E-C3C601B8059A}"/>
              </a:ext>
            </a:extLst>
          </p:cNvPr>
          <p:cNvCxnSpPr>
            <a:cxnSpLocks/>
          </p:cNvCxnSpPr>
          <p:nvPr/>
        </p:nvCxnSpPr>
        <p:spPr>
          <a:xfrm>
            <a:off x="4337432" y="4459416"/>
            <a:ext cx="2190801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53DF4BC2-F4E8-6144-B4DF-6A5828660CC0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4312731" y="3304327"/>
            <a:ext cx="984647" cy="772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1E0414-FF23-724B-B6E2-BFD129F94C22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959481" y="2831434"/>
            <a:ext cx="1554169" cy="154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97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3790379" y="250070"/>
            <a:ext cx="75713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5: Async burgers</a:t>
            </a:r>
          </a:p>
        </p:txBody>
      </p:sp>
      <p:pic>
        <p:nvPicPr>
          <p:cNvPr id="404" name="Picture 403">
            <a:extLst>
              <a:ext uri="{FF2B5EF4-FFF2-40B4-BE49-F238E27FC236}">
                <a16:creationId xmlns:a16="http://schemas.microsoft.com/office/drawing/2014/main" id="{172BAC3F-AF85-004C-953A-46B6D278109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19376" y="1336327"/>
            <a:ext cx="4316248" cy="46727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D5FA9C-E7F2-9F45-8637-11EF32B78B2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42731" y="882868"/>
            <a:ext cx="5269538" cy="4672724"/>
          </a:xfrm>
          <a:prstGeom prst="rect">
            <a:avLst/>
          </a:prstGeom>
        </p:spPr>
      </p:pic>
      <p:pic>
        <p:nvPicPr>
          <p:cNvPr id="405" name="Picture 404">
            <a:extLst>
              <a:ext uri="{FF2B5EF4-FFF2-40B4-BE49-F238E27FC236}">
                <a16:creationId xmlns:a16="http://schemas.microsoft.com/office/drawing/2014/main" id="{22811247-C119-D54B-AEA7-1EE7C2C27BA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565567" y="1357420"/>
            <a:ext cx="1485901" cy="1618592"/>
          </a:xfrm>
          <a:prstGeom prst="rect">
            <a:avLst/>
          </a:prstGeom>
        </p:spPr>
      </p:pic>
      <p:pic>
        <p:nvPicPr>
          <p:cNvPr id="406" name="Picture 405">
            <a:extLst>
              <a:ext uri="{FF2B5EF4-FFF2-40B4-BE49-F238E27FC236}">
                <a16:creationId xmlns:a16="http://schemas.microsoft.com/office/drawing/2014/main" id="{CE498A3D-9CBA-AE49-8AE3-A7A9996DCCE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94166" y="3366623"/>
            <a:ext cx="539970" cy="488281"/>
          </a:xfrm>
          <a:prstGeom prst="rect">
            <a:avLst/>
          </a:prstGeom>
        </p:spPr>
      </p:pic>
      <p:pic>
        <p:nvPicPr>
          <p:cNvPr id="407" name="Picture 406">
            <a:extLst>
              <a:ext uri="{FF2B5EF4-FFF2-40B4-BE49-F238E27FC236}">
                <a16:creationId xmlns:a16="http://schemas.microsoft.com/office/drawing/2014/main" id="{94A8448F-85AA-FD4E-A824-48C810170BE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534136" y="3374056"/>
            <a:ext cx="539970" cy="488281"/>
          </a:xfrm>
          <a:prstGeom prst="rect">
            <a:avLst/>
          </a:prstGeom>
        </p:spPr>
      </p:pic>
      <p:pic>
        <p:nvPicPr>
          <p:cNvPr id="408" name="Picture 407">
            <a:extLst>
              <a:ext uri="{FF2B5EF4-FFF2-40B4-BE49-F238E27FC236}">
                <a16:creationId xmlns:a16="http://schemas.microsoft.com/office/drawing/2014/main" id="{ED577F8D-D655-FA4E-BE76-39BCDCA77693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11743" y="4069406"/>
            <a:ext cx="539970" cy="488281"/>
          </a:xfrm>
          <a:prstGeom prst="rect">
            <a:avLst/>
          </a:prstGeom>
        </p:spPr>
      </p:pic>
      <p:pic>
        <p:nvPicPr>
          <p:cNvPr id="409" name="Picture 408">
            <a:extLst>
              <a:ext uri="{FF2B5EF4-FFF2-40B4-BE49-F238E27FC236}">
                <a16:creationId xmlns:a16="http://schemas.microsoft.com/office/drawing/2014/main" id="{9248C85A-553F-024C-8A4B-03A767FD631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51713" y="4076839"/>
            <a:ext cx="539970" cy="488281"/>
          </a:xfrm>
          <a:prstGeom prst="rect">
            <a:avLst/>
          </a:prstGeom>
        </p:spPr>
      </p:pic>
      <p:pic>
        <p:nvPicPr>
          <p:cNvPr id="410" name="Picture 409">
            <a:extLst>
              <a:ext uri="{FF2B5EF4-FFF2-40B4-BE49-F238E27FC236}">
                <a16:creationId xmlns:a16="http://schemas.microsoft.com/office/drawing/2014/main" id="{CEE2BC65-4749-944F-81AC-3A882116D4A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65420" y="3374056"/>
            <a:ext cx="539970" cy="488281"/>
          </a:xfrm>
          <a:prstGeom prst="rect">
            <a:avLst/>
          </a:prstGeom>
        </p:spPr>
      </p:pic>
      <p:pic>
        <p:nvPicPr>
          <p:cNvPr id="411" name="Picture 410">
            <a:extLst>
              <a:ext uri="{FF2B5EF4-FFF2-40B4-BE49-F238E27FC236}">
                <a16:creationId xmlns:a16="http://schemas.microsoft.com/office/drawing/2014/main" id="{B491D8AF-580D-BF45-BBED-C0F92D20181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705390" y="3381489"/>
            <a:ext cx="539970" cy="488281"/>
          </a:xfrm>
          <a:prstGeom prst="rect">
            <a:avLst/>
          </a:prstGeom>
        </p:spPr>
      </p:pic>
      <p:pic>
        <p:nvPicPr>
          <p:cNvPr id="412" name="Picture 411">
            <a:extLst>
              <a:ext uri="{FF2B5EF4-FFF2-40B4-BE49-F238E27FC236}">
                <a16:creationId xmlns:a16="http://schemas.microsoft.com/office/drawing/2014/main" id="{9087AFE2-E925-A84C-BAB8-547883B9724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82997" y="4076839"/>
            <a:ext cx="539970" cy="488281"/>
          </a:xfrm>
          <a:prstGeom prst="rect">
            <a:avLst/>
          </a:prstGeom>
        </p:spPr>
      </p:pic>
      <p:pic>
        <p:nvPicPr>
          <p:cNvPr id="413" name="Picture 412">
            <a:extLst>
              <a:ext uri="{FF2B5EF4-FFF2-40B4-BE49-F238E27FC236}">
                <a16:creationId xmlns:a16="http://schemas.microsoft.com/office/drawing/2014/main" id="{FB91EBFB-007B-6C42-907B-8E8F18C2E75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622967" y="4084272"/>
            <a:ext cx="539970" cy="488281"/>
          </a:xfrm>
          <a:prstGeom prst="rect">
            <a:avLst/>
          </a:prstGeom>
        </p:spPr>
      </p:pic>
      <p:pic>
        <p:nvPicPr>
          <p:cNvPr id="414" name="Picture 413">
            <a:extLst>
              <a:ext uri="{FF2B5EF4-FFF2-40B4-BE49-F238E27FC236}">
                <a16:creationId xmlns:a16="http://schemas.microsoft.com/office/drawing/2014/main" id="{294975D5-D376-B341-992E-6D884B5AC92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436435" y="3353854"/>
            <a:ext cx="539970" cy="488281"/>
          </a:xfrm>
          <a:prstGeom prst="rect">
            <a:avLst/>
          </a:prstGeom>
        </p:spPr>
      </p:pic>
      <p:pic>
        <p:nvPicPr>
          <p:cNvPr id="415" name="Picture 414">
            <a:extLst>
              <a:ext uri="{FF2B5EF4-FFF2-40B4-BE49-F238E27FC236}">
                <a16:creationId xmlns:a16="http://schemas.microsoft.com/office/drawing/2014/main" id="{B4494661-A4EB-4C46-8354-33BB1A24F03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976405" y="3361287"/>
            <a:ext cx="539970" cy="488281"/>
          </a:xfrm>
          <a:prstGeom prst="rect">
            <a:avLst/>
          </a:prstGeom>
        </p:spPr>
      </p:pic>
      <p:pic>
        <p:nvPicPr>
          <p:cNvPr id="416" name="Picture 415">
            <a:extLst>
              <a:ext uri="{FF2B5EF4-FFF2-40B4-BE49-F238E27FC236}">
                <a16:creationId xmlns:a16="http://schemas.microsoft.com/office/drawing/2014/main" id="{7D25F7F9-8F9C-F046-A86B-DF9A3CE8FE1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54012" y="4056637"/>
            <a:ext cx="539970" cy="488281"/>
          </a:xfrm>
          <a:prstGeom prst="rect">
            <a:avLst/>
          </a:prstGeom>
        </p:spPr>
      </p:pic>
      <p:pic>
        <p:nvPicPr>
          <p:cNvPr id="417" name="Picture 416">
            <a:extLst>
              <a:ext uri="{FF2B5EF4-FFF2-40B4-BE49-F238E27FC236}">
                <a16:creationId xmlns:a16="http://schemas.microsoft.com/office/drawing/2014/main" id="{F5C48A70-5695-4145-AD13-7AFEEB623BB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893982" y="4064070"/>
            <a:ext cx="539970" cy="488281"/>
          </a:xfrm>
          <a:prstGeom prst="rect">
            <a:avLst/>
          </a:prstGeom>
        </p:spPr>
      </p:pic>
      <p:pic>
        <p:nvPicPr>
          <p:cNvPr id="418" name="Picture 417">
            <a:extLst>
              <a:ext uri="{FF2B5EF4-FFF2-40B4-BE49-F238E27FC236}">
                <a16:creationId xmlns:a16="http://schemas.microsoft.com/office/drawing/2014/main" id="{64E66088-224C-6346-9AEE-1271DC013D4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667494" y="3336511"/>
            <a:ext cx="539970" cy="488281"/>
          </a:xfrm>
          <a:prstGeom prst="rect">
            <a:avLst/>
          </a:prstGeom>
        </p:spPr>
      </p:pic>
      <p:pic>
        <p:nvPicPr>
          <p:cNvPr id="419" name="Picture 418">
            <a:extLst>
              <a:ext uri="{FF2B5EF4-FFF2-40B4-BE49-F238E27FC236}">
                <a16:creationId xmlns:a16="http://schemas.microsoft.com/office/drawing/2014/main" id="{19C14773-11F5-C44C-98E6-0BA94C1ABEF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207464" y="3343944"/>
            <a:ext cx="539970" cy="488281"/>
          </a:xfrm>
          <a:prstGeom prst="rect">
            <a:avLst/>
          </a:prstGeom>
        </p:spPr>
      </p:pic>
      <p:pic>
        <p:nvPicPr>
          <p:cNvPr id="420" name="Picture 419">
            <a:extLst>
              <a:ext uri="{FF2B5EF4-FFF2-40B4-BE49-F238E27FC236}">
                <a16:creationId xmlns:a16="http://schemas.microsoft.com/office/drawing/2014/main" id="{8D4B656A-16CA-B340-804B-9C9D71290D0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85071" y="4039294"/>
            <a:ext cx="539970" cy="488281"/>
          </a:xfrm>
          <a:prstGeom prst="rect">
            <a:avLst/>
          </a:prstGeom>
        </p:spPr>
      </p:pic>
      <p:pic>
        <p:nvPicPr>
          <p:cNvPr id="421" name="Picture 420">
            <a:extLst>
              <a:ext uri="{FF2B5EF4-FFF2-40B4-BE49-F238E27FC236}">
                <a16:creationId xmlns:a16="http://schemas.microsoft.com/office/drawing/2014/main" id="{0DCDACC5-F18B-E04D-B68C-CDA1DEC2290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125041" y="4046727"/>
            <a:ext cx="539970" cy="488281"/>
          </a:xfrm>
          <a:prstGeom prst="rect">
            <a:avLst/>
          </a:prstGeom>
        </p:spPr>
      </p:pic>
      <p:pic>
        <p:nvPicPr>
          <p:cNvPr id="422" name="Picture 421">
            <a:extLst>
              <a:ext uri="{FF2B5EF4-FFF2-40B4-BE49-F238E27FC236}">
                <a16:creationId xmlns:a16="http://schemas.microsoft.com/office/drawing/2014/main" id="{92DBA375-59D1-8E4C-8D71-DAD07F96159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970240" y="3219492"/>
            <a:ext cx="539970" cy="488281"/>
          </a:xfrm>
          <a:prstGeom prst="rect">
            <a:avLst/>
          </a:prstGeom>
        </p:spPr>
      </p:pic>
      <p:pic>
        <p:nvPicPr>
          <p:cNvPr id="423" name="Picture 422">
            <a:extLst>
              <a:ext uri="{FF2B5EF4-FFF2-40B4-BE49-F238E27FC236}">
                <a16:creationId xmlns:a16="http://schemas.microsoft.com/office/drawing/2014/main" id="{9F29E276-16AA-E64D-B50E-05DF69AA6B4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510210" y="3226925"/>
            <a:ext cx="539970" cy="488281"/>
          </a:xfrm>
          <a:prstGeom prst="rect">
            <a:avLst/>
          </a:prstGeom>
        </p:spPr>
      </p:pic>
      <p:pic>
        <p:nvPicPr>
          <p:cNvPr id="424" name="Picture 423">
            <a:extLst>
              <a:ext uri="{FF2B5EF4-FFF2-40B4-BE49-F238E27FC236}">
                <a16:creationId xmlns:a16="http://schemas.microsoft.com/office/drawing/2014/main" id="{51FBF13D-4C93-D644-BCF6-01A9610E450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87817" y="3922275"/>
            <a:ext cx="539970" cy="488281"/>
          </a:xfrm>
          <a:prstGeom prst="rect">
            <a:avLst/>
          </a:prstGeom>
        </p:spPr>
      </p:pic>
      <p:pic>
        <p:nvPicPr>
          <p:cNvPr id="425" name="Picture 424">
            <a:extLst>
              <a:ext uri="{FF2B5EF4-FFF2-40B4-BE49-F238E27FC236}">
                <a16:creationId xmlns:a16="http://schemas.microsoft.com/office/drawing/2014/main" id="{7579F717-691B-4542-9D50-F548243437D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427787" y="3929708"/>
            <a:ext cx="539970" cy="488281"/>
          </a:xfrm>
          <a:prstGeom prst="rect">
            <a:avLst/>
          </a:prstGeom>
        </p:spPr>
      </p:pic>
      <p:pic>
        <p:nvPicPr>
          <p:cNvPr id="426" name="Picture 425">
            <a:extLst>
              <a:ext uri="{FF2B5EF4-FFF2-40B4-BE49-F238E27FC236}">
                <a16:creationId xmlns:a16="http://schemas.microsoft.com/office/drawing/2014/main" id="{D5A9F88B-E047-6540-802B-C4E93ECC885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43047" y="4674045"/>
            <a:ext cx="539970" cy="488281"/>
          </a:xfrm>
          <a:prstGeom prst="rect">
            <a:avLst/>
          </a:prstGeom>
        </p:spPr>
      </p:pic>
      <p:pic>
        <p:nvPicPr>
          <p:cNvPr id="427" name="Picture 426">
            <a:extLst>
              <a:ext uri="{FF2B5EF4-FFF2-40B4-BE49-F238E27FC236}">
                <a16:creationId xmlns:a16="http://schemas.microsoft.com/office/drawing/2014/main" id="{0EB7FF48-2987-3144-9F50-038E238E66B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383017" y="4681478"/>
            <a:ext cx="539970" cy="488281"/>
          </a:xfrm>
          <a:prstGeom prst="rect">
            <a:avLst/>
          </a:prstGeom>
        </p:spPr>
      </p:pic>
      <p:pic>
        <p:nvPicPr>
          <p:cNvPr id="428" name="Picture 427">
            <a:extLst>
              <a:ext uri="{FF2B5EF4-FFF2-40B4-BE49-F238E27FC236}">
                <a16:creationId xmlns:a16="http://schemas.microsoft.com/office/drawing/2014/main" id="{6EAC35D0-8C1F-784D-9E24-21A145FBC1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760624" y="5376828"/>
            <a:ext cx="539970" cy="488281"/>
          </a:xfrm>
          <a:prstGeom prst="rect">
            <a:avLst/>
          </a:prstGeom>
        </p:spPr>
      </p:pic>
      <p:pic>
        <p:nvPicPr>
          <p:cNvPr id="429" name="Picture 428">
            <a:extLst>
              <a:ext uri="{FF2B5EF4-FFF2-40B4-BE49-F238E27FC236}">
                <a16:creationId xmlns:a16="http://schemas.microsoft.com/office/drawing/2014/main" id="{33196223-57E0-CD43-B211-63F8B001EDE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300594" y="5384261"/>
            <a:ext cx="539970" cy="488281"/>
          </a:xfrm>
          <a:prstGeom prst="rect">
            <a:avLst/>
          </a:prstGeom>
        </p:spPr>
      </p:pic>
      <p:pic>
        <p:nvPicPr>
          <p:cNvPr id="430" name="Picture 429">
            <a:extLst>
              <a:ext uri="{FF2B5EF4-FFF2-40B4-BE49-F238E27FC236}">
                <a16:creationId xmlns:a16="http://schemas.microsoft.com/office/drawing/2014/main" id="{89D40BA6-2C30-9B4B-8C98-D21818F995A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14301" y="4681478"/>
            <a:ext cx="539970" cy="488281"/>
          </a:xfrm>
          <a:prstGeom prst="rect">
            <a:avLst/>
          </a:prstGeom>
        </p:spPr>
      </p:pic>
      <p:pic>
        <p:nvPicPr>
          <p:cNvPr id="431" name="Picture 430">
            <a:extLst>
              <a:ext uri="{FF2B5EF4-FFF2-40B4-BE49-F238E27FC236}">
                <a16:creationId xmlns:a16="http://schemas.microsoft.com/office/drawing/2014/main" id="{131E3B0F-4311-B841-BB57-A92F02EAD68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554271" y="4688911"/>
            <a:ext cx="539970" cy="488281"/>
          </a:xfrm>
          <a:prstGeom prst="rect">
            <a:avLst/>
          </a:prstGeom>
        </p:spPr>
      </p:pic>
      <p:pic>
        <p:nvPicPr>
          <p:cNvPr id="432" name="Picture 431">
            <a:extLst>
              <a:ext uri="{FF2B5EF4-FFF2-40B4-BE49-F238E27FC236}">
                <a16:creationId xmlns:a16="http://schemas.microsoft.com/office/drawing/2014/main" id="{DDB6031E-ADCD-D04E-9BD4-4E580720F61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931878" y="5384261"/>
            <a:ext cx="539970" cy="488281"/>
          </a:xfrm>
          <a:prstGeom prst="rect">
            <a:avLst/>
          </a:prstGeom>
        </p:spPr>
      </p:pic>
      <p:pic>
        <p:nvPicPr>
          <p:cNvPr id="433" name="Picture 432">
            <a:extLst>
              <a:ext uri="{FF2B5EF4-FFF2-40B4-BE49-F238E27FC236}">
                <a16:creationId xmlns:a16="http://schemas.microsoft.com/office/drawing/2014/main" id="{38769434-3B24-774F-BF22-607125F2EB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471848" y="5391694"/>
            <a:ext cx="539970" cy="488281"/>
          </a:xfrm>
          <a:prstGeom prst="rect">
            <a:avLst/>
          </a:prstGeom>
        </p:spPr>
      </p:pic>
      <p:pic>
        <p:nvPicPr>
          <p:cNvPr id="434" name="Picture 433">
            <a:extLst>
              <a:ext uri="{FF2B5EF4-FFF2-40B4-BE49-F238E27FC236}">
                <a16:creationId xmlns:a16="http://schemas.microsoft.com/office/drawing/2014/main" id="{E65FC0A2-8736-0441-9848-79DD29D03F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285316" y="4661276"/>
            <a:ext cx="539970" cy="488281"/>
          </a:xfrm>
          <a:prstGeom prst="rect">
            <a:avLst/>
          </a:prstGeom>
        </p:spPr>
      </p:pic>
      <p:pic>
        <p:nvPicPr>
          <p:cNvPr id="435" name="Picture 434">
            <a:extLst>
              <a:ext uri="{FF2B5EF4-FFF2-40B4-BE49-F238E27FC236}">
                <a16:creationId xmlns:a16="http://schemas.microsoft.com/office/drawing/2014/main" id="{DC88D160-46DB-C540-8FE2-D88DB0B4140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825286" y="4668709"/>
            <a:ext cx="539970" cy="488281"/>
          </a:xfrm>
          <a:prstGeom prst="rect">
            <a:avLst/>
          </a:prstGeom>
        </p:spPr>
      </p:pic>
      <p:pic>
        <p:nvPicPr>
          <p:cNvPr id="436" name="Picture 435">
            <a:extLst>
              <a:ext uri="{FF2B5EF4-FFF2-40B4-BE49-F238E27FC236}">
                <a16:creationId xmlns:a16="http://schemas.microsoft.com/office/drawing/2014/main" id="{D47782C8-C96E-5E44-A3CD-AAC8F601703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202893" y="5364059"/>
            <a:ext cx="539970" cy="488281"/>
          </a:xfrm>
          <a:prstGeom prst="rect">
            <a:avLst/>
          </a:prstGeom>
        </p:spPr>
      </p:pic>
      <p:pic>
        <p:nvPicPr>
          <p:cNvPr id="437" name="Picture 436">
            <a:extLst>
              <a:ext uri="{FF2B5EF4-FFF2-40B4-BE49-F238E27FC236}">
                <a16:creationId xmlns:a16="http://schemas.microsoft.com/office/drawing/2014/main" id="{DEAF1788-F0FC-024A-BB3C-1994B8D6DC7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742863" y="5371492"/>
            <a:ext cx="539970" cy="488281"/>
          </a:xfrm>
          <a:prstGeom prst="rect">
            <a:avLst/>
          </a:prstGeom>
        </p:spPr>
      </p:pic>
      <p:pic>
        <p:nvPicPr>
          <p:cNvPr id="438" name="Picture 437">
            <a:extLst>
              <a:ext uri="{FF2B5EF4-FFF2-40B4-BE49-F238E27FC236}">
                <a16:creationId xmlns:a16="http://schemas.microsoft.com/office/drawing/2014/main" id="{B09363EC-DE90-FC46-9E6B-691D5F20813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16375" y="4643933"/>
            <a:ext cx="539970" cy="488281"/>
          </a:xfrm>
          <a:prstGeom prst="rect">
            <a:avLst/>
          </a:prstGeom>
        </p:spPr>
      </p:pic>
      <p:pic>
        <p:nvPicPr>
          <p:cNvPr id="439" name="Picture 438">
            <a:extLst>
              <a:ext uri="{FF2B5EF4-FFF2-40B4-BE49-F238E27FC236}">
                <a16:creationId xmlns:a16="http://schemas.microsoft.com/office/drawing/2014/main" id="{794FBAAC-D3B2-B749-9104-12CC648C7EA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56345" y="4651366"/>
            <a:ext cx="539970" cy="488281"/>
          </a:xfrm>
          <a:prstGeom prst="rect">
            <a:avLst/>
          </a:prstGeom>
        </p:spPr>
      </p:pic>
      <p:pic>
        <p:nvPicPr>
          <p:cNvPr id="440" name="Picture 439">
            <a:extLst>
              <a:ext uri="{FF2B5EF4-FFF2-40B4-BE49-F238E27FC236}">
                <a16:creationId xmlns:a16="http://schemas.microsoft.com/office/drawing/2014/main" id="{1B920AEA-FF8C-F142-80FB-08DE9515932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433952" y="5346716"/>
            <a:ext cx="539970" cy="488281"/>
          </a:xfrm>
          <a:prstGeom prst="rect">
            <a:avLst/>
          </a:prstGeom>
        </p:spPr>
      </p:pic>
      <p:pic>
        <p:nvPicPr>
          <p:cNvPr id="441" name="Picture 440">
            <a:extLst>
              <a:ext uri="{FF2B5EF4-FFF2-40B4-BE49-F238E27FC236}">
                <a16:creationId xmlns:a16="http://schemas.microsoft.com/office/drawing/2014/main" id="{D3F5CD3B-4782-AD40-98D5-9767CAC196F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973922" y="5354149"/>
            <a:ext cx="539970" cy="488281"/>
          </a:xfrm>
          <a:prstGeom prst="rect">
            <a:avLst/>
          </a:prstGeom>
        </p:spPr>
      </p:pic>
      <p:pic>
        <p:nvPicPr>
          <p:cNvPr id="442" name="Picture 441">
            <a:extLst>
              <a:ext uri="{FF2B5EF4-FFF2-40B4-BE49-F238E27FC236}">
                <a16:creationId xmlns:a16="http://schemas.microsoft.com/office/drawing/2014/main" id="{3C1B19BA-BE84-3949-BE4A-B99362BAD8D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19121" y="4526914"/>
            <a:ext cx="539970" cy="488281"/>
          </a:xfrm>
          <a:prstGeom prst="rect">
            <a:avLst/>
          </a:prstGeom>
        </p:spPr>
      </p:pic>
      <p:pic>
        <p:nvPicPr>
          <p:cNvPr id="443" name="Picture 442">
            <a:extLst>
              <a:ext uri="{FF2B5EF4-FFF2-40B4-BE49-F238E27FC236}">
                <a16:creationId xmlns:a16="http://schemas.microsoft.com/office/drawing/2014/main" id="{429FFB68-74FD-CD4E-8B33-AB40DC72286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359091" y="4534347"/>
            <a:ext cx="539970" cy="488281"/>
          </a:xfrm>
          <a:prstGeom prst="rect">
            <a:avLst/>
          </a:prstGeom>
        </p:spPr>
      </p:pic>
      <p:pic>
        <p:nvPicPr>
          <p:cNvPr id="444" name="Picture 443">
            <a:extLst>
              <a:ext uri="{FF2B5EF4-FFF2-40B4-BE49-F238E27FC236}">
                <a16:creationId xmlns:a16="http://schemas.microsoft.com/office/drawing/2014/main" id="{6FDDE3E9-A1FF-2141-B84D-AA65604B4C6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736698" y="5229697"/>
            <a:ext cx="539970" cy="488281"/>
          </a:xfrm>
          <a:prstGeom prst="rect">
            <a:avLst/>
          </a:prstGeom>
        </p:spPr>
      </p:pic>
      <p:pic>
        <p:nvPicPr>
          <p:cNvPr id="445" name="Picture 444">
            <a:extLst>
              <a:ext uri="{FF2B5EF4-FFF2-40B4-BE49-F238E27FC236}">
                <a16:creationId xmlns:a16="http://schemas.microsoft.com/office/drawing/2014/main" id="{B07C342D-DD53-A14D-A7FC-10FE7F5788F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276668" y="5237130"/>
            <a:ext cx="539970" cy="488281"/>
          </a:xfrm>
          <a:prstGeom prst="rect">
            <a:avLst/>
          </a:prstGeom>
        </p:spPr>
      </p:pic>
      <p:pic>
        <p:nvPicPr>
          <p:cNvPr id="446" name="Picture 445">
            <a:extLst>
              <a:ext uri="{FF2B5EF4-FFF2-40B4-BE49-F238E27FC236}">
                <a16:creationId xmlns:a16="http://schemas.microsoft.com/office/drawing/2014/main" id="{BD0EFCA9-4B5E-2F4D-8D5A-58303586A2D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43502" y="5683685"/>
            <a:ext cx="539970" cy="488281"/>
          </a:xfrm>
          <a:prstGeom prst="rect">
            <a:avLst/>
          </a:prstGeom>
        </p:spPr>
      </p:pic>
      <p:pic>
        <p:nvPicPr>
          <p:cNvPr id="447" name="Picture 446">
            <a:extLst>
              <a:ext uri="{FF2B5EF4-FFF2-40B4-BE49-F238E27FC236}">
                <a16:creationId xmlns:a16="http://schemas.microsoft.com/office/drawing/2014/main" id="{D6200545-EC8B-CE4D-9CD2-4FF23262DBD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83472" y="5691118"/>
            <a:ext cx="539970" cy="488281"/>
          </a:xfrm>
          <a:prstGeom prst="rect">
            <a:avLst/>
          </a:prstGeom>
        </p:spPr>
      </p:pic>
      <p:pic>
        <p:nvPicPr>
          <p:cNvPr id="448" name="Picture 447">
            <a:extLst>
              <a:ext uri="{FF2B5EF4-FFF2-40B4-BE49-F238E27FC236}">
                <a16:creationId xmlns:a16="http://schemas.microsoft.com/office/drawing/2014/main" id="{2C7FF4DA-96F0-DE48-A5FC-D67A17E6C4A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61079" y="6386468"/>
            <a:ext cx="539970" cy="488281"/>
          </a:xfrm>
          <a:prstGeom prst="rect">
            <a:avLst/>
          </a:prstGeom>
        </p:spPr>
      </p:pic>
      <p:pic>
        <p:nvPicPr>
          <p:cNvPr id="449" name="Picture 448">
            <a:extLst>
              <a:ext uri="{FF2B5EF4-FFF2-40B4-BE49-F238E27FC236}">
                <a16:creationId xmlns:a16="http://schemas.microsoft.com/office/drawing/2014/main" id="{F576DF01-6C0E-6444-B930-6D8E626CDC7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01049" y="6393901"/>
            <a:ext cx="539970" cy="488281"/>
          </a:xfrm>
          <a:prstGeom prst="rect">
            <a:avLst/>
          </a:prstGeom>
        </p:spPr>
      </p:pic>
      <p:pic>
        <p:nvPicPr>
          <p:cNvPr id="450" name="Picture 449">
            <a:extLst>
              <a:ext uri="{FF2B5EF4-FFF2-40B4-BE49-F238E27FC236}">
                <a16:creationId xmlns:a16="http://schemas.microsoft.com/office/drawing/2014/main" id="{157352B5-7A4F-054D-8114-D88E391436A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14756" y="5691118"/>
            <a:ext cx="539970" cy="488281"/>
          </a:xfrm>
          <a:prstGeom prst="rect">
            <a:avLst/>
          </a:prstGeom>
        </p:spPr>
      </p:pic>
      <p:pic>
        <p:nvPicPr>
          <p:cNvPr id="451" name="Picture 450">
            <a:extLst>
              <a:ext uri="{FF2B5EF4-FFF2-40B4-BE49-F238E27FC236}">
                <a16:creationId xmlns:a16="http://schemas.microsoft.com/office/drawing/2014/main" id="{E968427A-B676-6F4F-9986-4CC83D37DD3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654726" y="5698551"/>
            <a:ext cx="539970" cy="488281"/>
          </a:xfrm>
          <a:prstGeom prst="rect">
            <a:avLst/>
          </a:prstGeom>
        </p:spPr>
      </p:pic>
      <p:pic>
        <p:nvPicPr>
          <p:cNvPr id="452" name="Picture 451">
            <a:extLst>
              <a:ext uri="{FF2B5EF4-FFF2-40B4-BE49-F238E27FC236}">
                <a16:creationId xmlns:a16="http://schemas.microsoft.com/office/drawing/2014/main" id="{15B129FD-5791-0A43-A00B-7D5C8DA4DCC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32333" y="6393901"/>
            <a:ext cx="539970" cy="488281"/>
          </a:xfrm>
          <a:prstGeom prst="rect">
            <a:avLst/>
          </a:prstGeom>
        </p:spPr>
      </p:pic>
      <p:pic>
        <p:nvPicPr>
          <p:cNvPr id="453" name="Picture 452">
            <a:extLst>
              <a:ext uri="{FF2B5EF4-FFF2-40B4-BE49-F238E27FC236}">
                <a16:creationId xmlns:a16="http://schemas.microsoft.com/office/drawing/2014/main" id="{E3166935-7846-1944-B385-91E710D1815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572303" y="6401334"/>
            <a:ext cx="539970" cy="488281"/>
          </a:xfrm>
          <a:prstGeom prst="rect">
            <a:avLst/>
          </a:prstGeom>
        </p:spPr>
      </p:pic>
      <p:pic>
        <p:nvPicPr>
          <p:cNvPr id="454" name="Picture 453">
            <a:extLst>
              <a:ext uri="{FF2B5EF4-FFF2-40B4-BE49-F238E27FC236}">
                <a16:creationId xmlns:a16="http://schemas.microsoft.com/office/drawing/2014/main" id="{282A88B3-68F3-6241-A51C-B9DA2E409EB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85771" y="5670916"/>
            <a:ext cx="539970" cy="488281"/>
          </a:xfrm>
          <a:prstGeom prst="rect">
            <a:avLst/>
          </a:prstGeom>
        </p:spPr>
      </p:pic>
      <p:pic>
        <p:nvPicPr>
          <p:cNvPr id="455" name="Picture 454">
            <a:extLst>
              <a:ext uri="{FF2B5EF4-FFF2-40B4-BE49-F238E27FC236}">
                <a16:creationId xmlns:a16="http://schemas.microsoft.com/office/drawing/2014/main" id="{06F4D8D0-A84A-664C-B324-D4942A206EB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925741" y="5678349"/>
            <a:ext cx="539970" cy="488281"/>
          </a:xfrm>
          <a:prstGeom prst="rect">
            <a:avLst/>
          </a:prstGeom>
        </p:spPr>
      </p:pic>
      <p:pic>
        <p:nvPicPr>
          <p:cNvPr id="456" name="Picture 455">
            <a:extLst>
              <a:ext uri="{FF2B5EF4-FFF2-40B4-BE49-F238E27FC236}">
                <a16:creationId xmlns:a16="http://schemas.microsoft.com/office/drawing/2014/main" id="{5389F449-3655-1D4C-8A14-7F0982E9CC2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03348" y="6373699"/>
            <a:ext cx="539970" cy="488281"/>
          </a:xfrm>
          <a:prstGeom prst="rect">
            <a:avLst/>
          </a:prstGeom>
        </p:spPr>
      </p:pic>
      <p:pic>
        <p:nvPicPr>
          <p:cNvPr id="457" name="Picture 456">
            <a:extLst>
              <a:ext uri="{FF2B5EF4-FFF2-40B4-BE49-F238E27FC236}">
                <a16:creationId xmlns:a16="http://schemas.microsoft.com/office/drawing/2014/main" id="{E81F2A41-6BC4-BE4A-BED1-F16B4DEE7D1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843318" y="6381132"/>
            <a:ext cx="539970" cy="488281"/>
          </a:xfrm>
          <a:prstGeom prst="rect">
            <a:avLst/>
          </a:prstGeom>
        </p:spPr>
      </p:pic>
      <p:pic>
        <p:nvPicPr>
          <p:cNvPr id="458" name="Picture 457">
            <a:extLst>
              <a:ext uri="{FF2B5EF4-FFF2-40B4-BE49-F238E27FC236}">
                <a16:creationId xmlns:a16="http://schemas.microsoft.com/office/drawing/2014/main" id="{0E91045D-C48A-7A41-94FA-CB29B9F9D04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616830" y="5653573"/>
            <a:ext cx="539970" cy="488281"/>
          </a:xfrm>
          <a:prstGeom prst="rect">
            <a:avLst/>
          </a:prstGeom>
        </p:spPr>
      </p:pic>
      <p:pic>
        <p:nvPicPr>
          <p:cNvPr id="459" name="Picture 458">
            <a:extLst>
              <a:ext uri="{FF2B5EF4-FFF2-40B4-BE49-F238E27FC236}">
                <a16:creationId xmlns:a16="http://schemas.microsoft.com/office/drawing/2014/main" id="{5B74046A-C0A3-A54E-8FA4-26F77A47AE3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156800" y="5661006"/>
            <a:ext cx="539970" cy="488281"/>
          </a:xfrm>
          <a:prstGeom prst="rect">
            <a:avLst/>
          </a:prstGeom>
        </p:spPr>
      </p:pic>
      <p:pic>
        <p:nvPicPr>
          <p:cNvPr id="460" name="Picture 459">
            <a:extLst>
              <a:ext uri="{FF2B5EF4-FFF2-40B4-BE49-F238E27FC236}">
                <a16:creationId xmlns:a16="http://schemas.microsoft.com/office/drawing/2014/main" id="{D57CD3C9-1B19-0844-BA99-767FADC61CD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34407" y="6356356"/>
            <a:ext cx="539970" cy="488281"/>
          </a:xfrm>
          <a:prstGeom prst="rect">
            <a:avLst/>
          </a:prstGeom>
        </p:spPr>
      </p:pic>
      <p:pic>
        <p:nvPicPr>
          <p:cNvPr id="461" name="Picture 460">
            <a:extLst>
              <a:ext uri="{FF2B5EF4-FFF2-40B4-BE49-F238E27FC236}">
                <a16:creationId xmlns:a16="http://schemas.microsoft.com/office/drawing/2014/main" id="{2AA2FDD8-C553-3D40-92EE-82E8283A3C7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74377" y="6363789"/>
            <a:ext cx="539970" cy="488281"/>
          </a:xfrm>
          <a:prstGeom prst="rect">
            <a:avLst/>
          </a:prstGeom>
        </p:spPr>
      </p:pic>
      <p:pic>
        <p:nvPicPr>
          <p:cNvPr id="462" name="Picture 461">
            <a:extLst>
              <a:ext uri="{FF2B5EF4-FFF2-40B4-BE49-F238E27FC236}">
                <a16:creationId xmlns:a16="http://schemas.microsoft.com/office/drawing/2014/main" id="{A3298A14-9C59-954E-8F35-CAA0BBF6875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919576" y="5536554"/>
            <a:ext cx="539970" cy="488281"/>
          </a:xfrm>
          <a:prstGeom prst="rect">
            <a:avLst/>
          </a:prstGeom>
        </p:spPr>
      </p:pic>
      <p:pic>
        <p:nvPicPr>
          <p:cNvPr id="463" name="Picture 462">
            <a:extLst>
              <a:ext uri="{FF2B5EF4-FFF2-40B4-BE49-F238E27FC236}">
                <a16:creationId xmlns:a16="http://schemas.microsoft.com/office/drawing/2014/main" id="{040C807D-278D-F547-800D-9D78E004FB6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459546" y="5543987"/>
            <a:ext cx="539970" cy="488281"/>
          </a:xfrm>
          <a:prstGeom prst="rect">
            <a:avLst/>
          </a:prstGeom>
        </p:spPr>
      </p:pic>
      <p:pic>
        <p:nvPicPr>
          <p:cNvPr id="464" name="Picture 463">
            <a:extLst>
              <a:ext uri="{FF2B5EF4-FFF2-40B4-BE49-F238E27FC236}">
                <a16:creationId xmlns:a16="http://schemas.microsoft.com/office/drawing/2014/main" id="{CB9A4C41-B9BA-5746-B0AE-2244B98372D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37153" y="6239337"/>
            <a:ext cx="539970" cy="488281"/>
          </a:xfrm>
          <a:prstGeom prst="rect">
            <a:avLst/>
          </a:prstGeom>
        </p:spPr>
      </p:pic>
      <p:pic>
        <p:nvPicPr>
          <p:cNvPr id="465" name="Picture 464">
            <a:extLst>
              <a:ext uri="{FF2B5EF4-FFF2-40B4-BE49-F238E27FC236}">
                <a16:creationId xmlns:a16="http://schemas.microsoft.com/office/drawing/2014/main" id="{A5C4A832-465E-FB41-9CE5-0BE8EF67385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377123" y="6246770"/>
            <a:ext cx="539970" cy="4882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99CB77-3110-2747-A534-40EDEF0A41DD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060154" y="519873"/>
            <a:ext cx="5785005" cy="585382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80253970-447F-3A4D-ADA7-5574A98CAD92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844800" y="177800"/>
            <a:ext cx="6502400" cy="6502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418DE4B-AFC8-D84A-8A92-157F4B412E75}"/>
              </a:ext>
            </a:extLst>
          </p:cNvPr>
          <p:cNvSpPr/>
          <p:nvPr/>
        </p:nvSpPr>
        <p:spPr>
          <a:xfrm>
            <a:off x="1214962" y="580623"/>
            <a:ext cx="9874144" cy="6160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B34A66C-6FA5-CD44-9BC5-CA72E6F0DC99}"/>
              </a:ext>
            </a:extLst>
          </p:cNvPr>
          <p:cNvSpPr/>
          <p:nvPr/>
        </p:nvSpPr>
        <p:spPr>
          <a:xfrm>
            <a:off x="2088747" y="1243969"/>
            <a:ext cx="46217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Back in the day…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DB9C89-ECF9-DC4E-ABF0-D247B0E137B8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763244" y="2264640"/>
            <a:ext cx="3313177" cy="36578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016DF1-E59C-9643-9F67-9188AA0DED5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802861" y="2977450"/>
            <a:ext cx="2316336" cy="2661520"/>
          </a:xfrm>
          <a:prstGeom prst="rect">
            <a:avLst/>
          </a:prstGeom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EE3E7E5-908F-524F-B77E-C3C601B8059A}"/>
              </a:ext>
            </a:extLst>
          </p:cNvPr>
          <p:cNvCxnSpPr>
            <a:cxnSpLocks/>
          </p:cNvCxnSpPr>
          <p:nvPr/>
        </p:nvCxnSpPr>
        <p:spPr>
          <a:xfrm>
            <a:off x="4337432" y="4459416"/>
            <a:ext cx="2190801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53DF4BC2-F4E8-6144-B4DF-6A5828660CC0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4312731" y="3304327"/>
            <a:ext cx="984647" cy="772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1E0414-FF23-724B-B6E2-BFD129F94C22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959481" y="2831434"/>
            <a:ext cx="1554169" cy="15479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F29678-CB80-9248-AE96-145776332488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9105083" y="2570935"/>
            <a:ext cx="1630399" cy="23419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463640-5375-9847-8C82-EFC918B21559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6126560" y="3009979"/>
            <a:ext cx="4104730" cy="282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421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3790379" y="250070"/>
            <a:ext cx="75713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5: Async burgers</a:t>
            </a:r>
          </a:p>
        </p:txBody>
      </p:sp>
      <p:pic>
        <p:nvPicPr>
          <p:cNvPr id="404" name="Picture 403">
            <a:extLst>
              <a:ext uri="{FF2B5EF4-FFF2-40B4-BE49-F238E27FC236}">
                <a16:creationId xmlns:a16="http://schemas.microsoft.com/office/drawing/2014/main" id="{172BAC3F-AF85-004C-953A-46B6D278109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19376" y="1336327"/>
            <a:ext cx="4316248" cy="46727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D5FA9C-E7F2-9F45-8637-11EF32B78B2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42731" y="882868"/>
            <a:ext cx="5269538" cy="4672724"/>
          </a:xfrm>
          <a:prstGeom prst="rect">
            <a:avLst/>
          </a:prstGeom>
        </p:spPr>
      </p:pic>
      <p:pic>
        <p:nvPicPr>
          <p:cNvPr id="405" name="Picture 404">
            <a:extLst>
              <a:ext uri="{FF2B5EF4-FFF2-40B4-BE49-F238E27FC236}">
                <a16:creationId xmlns:a16="http://schemas.microsoft.com/office/drawing/2014/main" id="{22811247-C119-D54B-AEA7-1EE7C2C27BA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565567" y="1357420"/>
            <a:ext cx="1485901" cy="1618592"/>
          </a:xfrm>
          <a:prstGeom prst="rect">
            <a:avLst/>
          </a:prstGeom>
        </p:spPr>
      </p:pic>
      <p:pic>
        <p:nvPicPr>
          <p:cNvPr id="406" name="Picture 405">
            <a:extLst>
              <a:ext uri="{FF2B5EF4-FFF2-40B4-BE49-F238E27FC236}">
                <a16:creationId xmlns:a16="http://schemas.microsoft.com/office/drawing/2014/main" id="{CE498A3D-9CBA-AE49-8AE3-A7A9996DCCE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94166" y="3366623"/>
            <a:ext cx="539970" cy="488281"/>
          </a:xfrm>
          <a:prstGeom prst="rect">
            <a:avLst/>
          </a:prstGeom>
        </p:spPr>
      </p:pic>
      <p:pic>
        <p:nvPicPr>
          <p:cNvPr id="407" name="Picture 406">
            <a:extLst>
              <a:ext uri="{FF2B5EF4-FFF2-40B4-BE49-F238E27FC236}">
                <a16:creationId xmlns:a16="http://schemas.microsoft.com/office/drawing/2014/main" id="{94A8448F-85AA-FD4E-A824-48C810170BE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534136" y="3374056"/>
            <a:ext cx="539970" cy="488281"/>
          </a:xfrm>
          <a:prstGeom prst="rect">
            <a:avLst/>
          </a:prstGeom>
        </p:spPr>
      </p:pic>
      <p:pic>
        <p:nvPicPr>
          <p:cNvPr id="408" name="Picture 407">
            <a:extLst>
              <a:ext uri="{FF2B5EF4-FFF2-40B4-BE49-F238E27FC236}">
                <a16:creationId xmlns:a16="http://schemas.microsoft.com/office/drawing/2014/main" id="{ED577F8D-D655-FA4E-BE76-39BCDCA77693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11743" y="4069406"/>
            <a:ext cx="539970" cy="488281"/>
          </a:xfrm>
          <a:prstGeom prst="rect">
            <a:avLst/>
          </a:prstGeom>
        </p:spPr>
      </p:pic>
      <p:pic>
        <p:nvPicPr>
          <p:cNvPr id="409" name="Picture 408">
            <a:extLst>
              <a:ext uri="{FF2B5EF4-FFF2-40B4-BE49-F238E27FC236}">
                <a16:creationId xmlns:a16="http://schemas.microsoft.com/office/drawing/2014/main" id="{9248C85A-553F-024C-8A4B-03A767FD631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51713" y="4076839"/>
            <a:ext cx="539970" cy="488281"/>
          </a:xfrm>
          <a:prstGeom prst="rect">
            <a:avLst/>
          </a:prstGeom>
        </p:spPr>
      </p:pic>
      <p:pic>
        <p:nvPicPr>
          <p:cNvPr id="410" name="Picture 409">
            <a:extLst>
              <a:ext uri="{FF2B5EF4-FFF2-40B4-BE49-F238E27FC236}">
                <a16:creationId xmlns:a16="http://schemas.microsoft.com/office/drawing/2014/main" id="{CEE2BC65-4749-944F-81AC-3A882116D4A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65420" y="3374056"/>
            <a:ext cx="539970" cy="488281"/>
          </a:xfrm>
          <a:prstGeom prst="rect">
            <a:avLst/>
          </a:prstGeom>
        </p:spPr>
      </p:pic>
      <p:pic>
        <p:nvPicPr>
          <p:cNvPr id="411" name="Picture 410">
            <a:extLst>
              <a:ext uri="{FF2B5EF4-FFF2-40B4-BE49-F238E27FC236}">
                <a16:creationId xmlns:a16="http://schemas.microsoft.com/office/drawing/2014/main" id="{B491D8AF-580D-BF45-BBED-C0F92D20181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705390" y="3381489"/>
            <a:ext cx="539970" cy="488281"/>
          </a:xfrm>
          <a:prstGeom prst="rect">
            <a:avLst/>
          </a:prstGeom>
        </p:spPr>
      </p:pic>
      <p:pic>
        <p:nvPicPr>
          <p:cNvPr id="412" name="Picture 411">
            <a:extLst>
              <a:ext uri="{FF2B5EF4-FFF2-40B4-BE49-F238E27FC236}">
                <a16:creationId xmlns:a16="http://schemas.microsoft.com/office/drawing/2014/main" id="{9087AFE2-E925-A84C-BAB8-547883B9724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82997" y="4076839"/>
            <a:ext cx="539970" cy="488281"/>
          </a:xfrm>
          <a:prstGeom prst="rect">
            <a:avLst/>
          </a:prstGeom>
        </p:spPr>
      </p:pic>
      <p:pic>
        <p:nvPicPr>
          <p:cNvPr id="413" name="Picture 412">
            <a:extLst>
              <a:ext uri="{FF2B5EF4-FFF2-40B4-BE49-F238E27FC236}">
                <a16:creationId xmlns:a16="http://schemas.microsoft.com/office/drawing/2014/main" id="{FB91EBFB-007B-6C42-907B-8E8F18C2E75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622967" y="4084272"/>
            <a:ext cx="539970" cy="488281"/>
          </a:xfrm>
          <a:prstGeom prst="rect">
            <a:avLst/>
          </a:prstGeom>
        </p:spPr>
      </p:pic>
      <p:pic>
        <p:nvPicPr>
          <p:cNvPr id="414" name="Picture 413">
            <a:extLst>
              <a:ext uri="{FF2B5EF4-FFF2-40B4-BE49-F238E27FC236}">
                <a16:creationId xmlns:a16="http://schemas.microsoft.com/office/drawing/2014/main" id="{294975D5-D376-B341-992E-6D884B5AC92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436435" y="3353854"/>
            <a:ext cx="539970" cy="488281"/>
          </a:xfrm>
          <a:prstGeom prst="rect">
            <a:avLst/>
          </a:prstGeom>
        </p:spPr>
      </p:pic>
      <p:pic>
        <p:nvPicPr>
          <p:cNvPr id="415" name="Picture 414">
            <a:extLst>
              <a:ext uri="{FF2B5EF4-FFF2-40B4-BE49-F238E27FC236}">
                <a16:creationId xmlns:a16="http://schemas.microsoft.com/office/drawing/2014/main" id="{B4494661-A4EB-4C46-8354-33BB1A24F03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976405" y="3361287"/>
            <a:ext cx="539970" cy="488281"/>
          </a:xfrm>
          <a:prstGeom prst="rect">
            <a:avLst/>
          </a:prstGeom>
        </p:spPr>
      </p:pic>
      <p:pic>
        <p:nvPicPr>
          <p:cNvPr id="416" name="Picture 415">
            <a:extLst>
              <a:ext uri="{FF2B5EF4-FFF2-40B4-BE49-F238E27FC236}">
                <a16:creationId xmlns:a16="http://schemas.microsoft.com/office/drawing/2014/main" id="{7D25F7F9-8F9C-F046-A86B-DF9A3CE8FE1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54012" y="4056637"/>
            <a:ext cx="539970" cy="488281"/>
          </a:xfrm>
          <a:prstGeom prst="rect">
            <a:avLst/>
          </a:prstGeom>
        </p:spPr>
      </p:pic>
      <p:pic>
        <p:nvPicPr>
          <p:cNvPr id="417" name="Picture 416">
            <a:extLst>
              <a:ext uri="{FF2B5EF4-FFF2-40B4-BE49-F238E27FC236}">
                <a16:creationId xmlns:a16="http://schemas.microsoft.com/office/drawing/2014/main" id="{F5C48A70-5695-4145-AD13-7AFEEB623BB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893982" y="4064070"/>
            <a:ext cx="539970" cy="488281"/>
          </a:xfrm>
          <a:prstGeom prst="rect">
            <a:avLst/>
          </a:prstGeom>
        </p:spPr>
      </p:pic>
      <p:pic>
        <p:nvPicPr>
          <p:cNvPr id="418" name="Picture 417">
            <a:extLst>
              <a:ext uri="{FF2B5EF4-FFF2-40B4-BE49-F238E27FC236}">
                <a16:creationId xmlns:a16="http://schemas.microsoft.com/office/drawing/2014/main" id="{64E66088-224C-6346-9AEE-1271DC013D4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667494" y="3336511"/>
            <a:ext cx="539970" cy="488281"/>
          </a:xfrm>
          <a:prstGeom prst="rect">
            <a:avLst/>
          </a:prstGeom>
        </p:spPr>
      </p:pic>
      <p:pic>
        <p:nvPicPr>
          <p:cNvPr id="419" name="Picture 418">
            <a:extLst>
              <a:ext uri="{FF2B5EF4-FFF2-40B4-BE49-F238E27FC236}">
                <a16:creationId xmlns:a16="http://schemas.microsoft.com/office/drawing/2014/main" id="{19C14773-11F5-C44C-98E6-0BA94C1ABEF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207464" y="3343944"/>
            <a:ext cx="539970" cy="488281"/>
          </a:xfrm>
          <a:prstGeom prst="rect">
            <a:avLst/>
          </a:prstGeom>
        </p:spPr>
      </p:pic>
      <p:pic>
        <p:nvPicPr>
          <p:cNvPr id="420" name="Picture 419">
            <a:extLst>
              <a:ext uri="{FF2B5EF4-FFF2-40B4-BE49-F238E27FC236}">
                <a16:creationId xmlns:a16="http://schemas.microsoft.com/office/drawing/2014/main" id="{8D4B656A-16CA-B340-804B-9C9D71290D0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85071" y="4039294"/>
            <a:ext cx="539970" cy="488281"/>
          </a:xfrm>
          <a:prstGeom prst="rect">
            <a:avLst/>
          </a:prstGeom>
        </p:spPr>
      </p:pic>
      <p:pic>
        <p:nvPicPr>
          <p:cNvPr id="421" name="Picture 420">
            <a:extLst>
              <a:ext uri="{FF2B5EF4-FFF2-40B4-BE49-F238E27FC236}">
                <a16:creationId xmlns:a16="http://schemas.microsoft.com/office/drawing/2014/main" id="{0DCDACC5-F18B-E04D-B68C-CDA1DEC2290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125041" y="4046727"/>
            <a:ext cx="539970" cy="488281"/>
          </a:xfrm>
          <a:prstGeom prst="rect">
            <a:avLst/>
          </a:prstGeom>
        </p:spPr>
      </p:pic>
      <p:pic>
        <p:nvPicPr>
          <p:cNvPr id="422" name="Picture 421">
            <a:extLst>
              <a:ext uri="{FF2B5EF4-FFF2-40B4-BE49-F238E27FC236}">
                <a16:creationId xmlns:a16="http://schemas.microsoft.com/office/drawing/2014/main" id="{92DBA375-59D1-8E4C-8D71-DAD07F96159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970240" y="3219492"/>
            <a:ext cx="539970" cy="488281"/>
          </a:xfrm>
          <a:prstGeom prst="rect">
            <a:avLst/>
          </a:prstGeom>
        </p:spPr>
      </p:pic>
      <p:pic>
        <p:nvPicPr>
          <p:cNvPr id="423" name="Picture 422">
            <a:extLst>
              <a:ext uri="{FF2B5EF4-FFF2-40B4-BE49-F238E27FC236}">
                <a16:creationId xmlns:a16="http://schemas.microsoft.com/office/drawing/2014/main" id="{9F29E276-16AA-E64D-B50E-05DF69AA6B4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510210" y="3226925"/>
            <a:ext cx="539970" cy="488281"/>
          </a:xfrm>
          <a:prstGeom prst="rect">
            <a:avLst/>
          </a:prstGeom>
        </p:spPr>
      </p:pic>
      <p:pic>
        <p:nvPicPr>
          <p:cNvPr id="424" name="Picture 423">
            <a:extLst>
              <a:ext uri="{FF2B5EF4-FFF2-40B4-BE49-F238E27FC236}">
                <a16:creationId xmlns:a16="http://schemas.microsoft.com/office/drawing/2014/main" id="{51FBF13D-4C93-D644-BCF6-01A9610E450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87817" y="3922275"/>
            <a:ext cx="539970" cy="488281"/>
          </a:xfrm>
          <a:prstGeom prst="rect">
            <a:avLst/>
          </a:prstGeom>
        </p:spPr>
      </p:pic>
      <p:pic>
        <p:nvPicPr>
          <p:cNvPr id="425" name="Picture 424">
            <a:extLst>
              <a:ext uri="{FF2B5EF4-FFF2-40B4-BE49-F238E27FC236}">
                <a16:creationId xmlns:a16="http://schemas.microsoft.com/office/drawing/2014/main" id="{7579F717-691B-4542-9D50-F548243437D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427787" y="3929708"/>
            <a:ext cx="539970" cy="488281"/>
          </a:xfrm>
          <a:prstGeom prst="rect">
            <a:avLst/>
          </a:prstGeom>
        </p:spPr>
      </p:pic>
      <p:pic>
        <p:nvPicPr>
          <p:cNvPr id="426" name="Picture 425">
            <a:extLst>
              <a:ext uri="{FF2B5EF4-FFF2-40B4-BE49-F238E27FC236}">
                <a16:creationId xmlns:a16="http://schemas.microsoft.com/office/drawing/2014/main" id="{D5A9F88B-E047-6540-802B-C4E93ECC885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43047" y="4674045"/>
            <a:ext cx="539970" cy="488281"/>
          </a:xfrm>
          <a:prstGeom prst="rect">
            <a:avLst/>
          </a:prstGeom>
        </p:spPr>
      </p:pic>
      <p:pic>
        <p:nvPicPr>
          <p:cNvPr id="427" name="Picture 426">
            <a:extLst>
              <a:ext uri="{FF2B5EF4-FFF2-40B4-BE49-F238E27FC236}">
                <a16:creationId xmlns:a16="http://schemas.microsoft.com/office/drawing/2014/main" id="{0EB7FF48-2987-3144-9F50-038E238E66B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383017" y="4681478"/>
            <a:ext cx="539970" cy="488281"/>
          </a:xfrm>
          <a:prstGeom prst="rect">
            <a:avLst/>
          </a:prstGeom>
        </p:spPr>
      </p:pic>
      <p:pic>
        <p:nvPicPr>
          <p:cNvPr id="428" name="Picture 427">
            <a:extLst>
              <a:ext uri="{FF2B5EF4-FFF2-40B4-BE49-F238E27FC236}">
                <a16:creationId xmlns:a16="http://schemas.microsoft.com/office/drawing/2014/main" id="{6EAC35D0-8C1F-784D-9E24-21A145FBC1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760624" y="5376828"/>
            <a:ext cx="539970" cy="488281"/>
          </a:xfrm>
          <a:prstGeom prst="rect">
            <a:avLst/>
          </a:prstGeom>
        </p:spPr>
      </p:pic>
      <p:pic>
        <p:nvPicPr>
          <p:cNvPr id="429" name="Picture 428">
            <a:extLst>
              <a:ext uri="{FF2B5EF4-FFF2-40B4-BE49-F238E27FC236}">
                <a16:creationId xmlns:a16="http://schemas.microsoft.com/office/drawing/2014/main" id="{33196223-57E0-CD43-B211-63F8B001EDE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300594" y="5384261"/>
            <a:ext cx="539970" cy="488281"/>
          </a:xfrm>
          <a:prstGeom prst="rect">
            <a:avLst/>
          </a:prstGeom>
        </p:spPr>
      </p:pic>
      <p:pic>
        <p:nvPicPr>
          <p:cNvPr id="430" name="Picture 429">
            <a:extLst>
              <a:ext uri="{FF2B5EF4-FFF2-40B4-BE49-F238E27FC236}">
                <a16:creationId xmlns:a16="http://schemas.microsoft.com/office/drawing/2014/main" id="{89D40BA6-2C30-9B4B-8C98-D21818F995A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14301" y="4681478"/>
            <a:ext cx="539970" cy="488281"/>
          </a:xfrm>
          <a:prstGeom prst="rect">
            <a:avLst/>
          </a:prstGeom>
        </p:spPr>
      </p:pic>
      <p:pic>
        <p:nvPicPr>
          <p:cNvPr id="431" name="Picture 430">
            <a:extLst>
              <a:ext uri="{FF2B5EF4-FFF2-40B4-BE49-F238E27FC236}">
                <a16:creationId xmlns:a16="http://schemas.microsoft.com/office/drawing/2014/main" id="{131E3B0F-4311-B841-BB57-A92F02EAD68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554271" y="4688911"/>
            <a:ext cx="539970" cy="488281"/>
          </a:xfrm>
          <a:prstGeom prst="rect">
            <a:avLst/>
          </a:prstGeom>
        </p:spPr>
      </p:pic>
      <p:pic>
        <p:nvPicPr>
          <p:cNvPr id="432" name="Picture 431">
            <a:extLst>
              <a:ext uri="{FF2B5EF4-FFF2-40B4-BE49-F238E27FC236}">
                <a16:creationId xmlns:a16="http://schemas.microsoft.com/office/drawing/2014/main" id="{DDB6031E-ADCD-D04E-9BD4-4E580720F61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931878" y="5384261"/>
            <a:ext cx="539970" cy="488281"/>
          </a:xfrm>
          <a:prstGeom prst="rect">
            <a:avLst/>
          </a:prstGeom>
        </p:spPr>
      </p:pic>
      <p:pic>
        <p:nvPicPr>
          <p:cNvPr id="433" name="Picture 432">
            <a:extLst>
              <a:ext uri="{FF2B5EF4-FFF2-40B4-BE49-F238E27FC236}">
                <a16:creationId xmlns:a16="http://schemas.microsoft.com/office/drawing/2014/main" id="{38769434-3B24-774F-BF22-607125F2EB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471848" y="5391694"/>
            <a:ext cx="539970" cy="488281"/>
          </a:xfrm>
          <a:prstGeom prst="rect">
            <a:avLst/>
          </a:prstGeom>
        </p:spPr>
      </p:pic>
      <p:pic>
        <p:nvPicPr>
          <p:cNvPr id="434" name="Picture 433">
            <a:extLst>
              <a:ext uri="{FF2B5EF4-FFF2-40B4-BE49-F238E27FC236}">
                <a16:creationId xmlns:a16="http://schemas.microsoft.com/office/drawing/2014/main" id="{E65FC0A2-8736-0441-9848-79DD29D03F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285316" y="4661276"/>
            <a:ext cx="539970" cy="488281"/>
          </a:xfrm>
          <a:prstGeom prst="rect">
            <a:avLst/>
          </a:prstGeom>
        </p:spPr>
      </p:pic>
      <p:pic>
        <p:nvPicPr>
          <p:cNvPr id="435" name="Picture 434">
            <a:extLst>
              <a:ext uri="{FF2B5EF4-FFF2-40B4-BE49-F238E27FC236}">
                <a16:creationId xmlns:a16="http://schemas.microsoft.com/office/drawing/2014/main" id="{DC88D160-46DB-C540-8FE2-D88DB0B4140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825286" y="4668709"/>
            <a:ext cx="539970" cy="488281"/>
          </a:xfrm>
          <a:prstGeom prst="rect">
            <a:avLst/>
          </a:prstGeom>
        </p:spPr>
      </p:pic>
      <p:pic>
        <p:nvPicPr>
          <p:cNvPr id="436" name="Picture 435">
            <a:extLst>
              <a:ext uri="{FF2B5EF4-FFF2-40B4-BE49-F238E27FC236}">
                <a16:creationId xmlns:a16="http://schemas.microsoft.com/office/drawing/2014/main" id="{D47782C8-C96E-5E44-A3CD-AAC8F601703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202893" y="5364059"/>
            <a:ext cx="539970" cy="488281"/>
          </a:xfrm>
          <a:prstGeom prst="rect">
            <a:avLst/>
          </a:prstGeom>
        </p:spPr>
      </p:pic>
      <p:pic>
        <p:nvPicPr>
          <p:cNvPr id="437" name="Picture 436">
            <a:extLst>
              <a:ext uri="{FF2B5EF4-FFF2-40B4-BE49-F238E27FC236}">
                <a16:creationId xmlns:a16="http://schemas.microsoft.com/office/drawing/2014/main" id="{DEAF1788-F0FC-024A-BB3C-1994B8D6DC7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742863" y="5371492"/>
            <a:ext cx="539970" cy="488281"/>
          </a:xfrm>
          <a:prstGeom prst="rect">
            <a:avLst/>
          </a:prstGeom>
        </p:spPr>
      </p:pic>
      <p:pic>
        <p:nvPicPr>
          <p:cNvPr id="438" name="Picture 437">
            <a:extLst>
              <a:ext uri="{FF2B5EF4-FFF2-40B4-BE49-F238E27FC236}">
                <a16:creationId xmlns:a16="http://schemas.microsoft.com/office/drawing/2014/main" id="{B09363EC-DE90-FC46-9E6B-691D5F20813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16375" y="4643933"/>
            <a:ext cx="539970" cy="488281"/>
          </a:xfrm>
          <a:prstGeom prst="rect">
            <a:avLst/>
          </a:prstGeom>
        </p:spPr>
      </p:pic>
      <p:pic>
        <p:nvPicPr>
          <p:cNvPr id="439" name="Picture 438">
            <a:extLst>
              <a:ext uri="{FF2B5EF4-FFF2-40B4-BE49-F238E27FC236}">
                <a16:creationId xmlns:a16="http://schemas.microsoft.com/office/drawing/2014/main" id="{794FBAAC-D3B2-B749-9104-12CC648C7EA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56345" y="4651366"/>
            <a:ext cx="539970" cy="488281"/>
          </a:xfrm>
          <a:prstGeom prst="rect">
            <a:avLst/>
          </a:prstGeom>
        </p:spPr>
      </p:pic>
      <p:pic>
        <p:nvPicPr>
          <p:cNvPr id="440" name="Picture 439">
            <a:extLst>
              <a:ext uri="{FF2B5EF4-FFF2-40B4-BE49-F238E27FC236}">
                <a16:creationId xmlns:a16="http://schemas.microsoft.com/office/drawing/2014/main" id="{1B920AEA-FF8C-F142-80FB-08DE9515932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433952" y="5346716"/>
            <a:ext cx="539970" cy="488281"/>
          </a:xfrm>
          <a:prstGeom prst="rect">
            <a:avLst/>
          </a:prstGeom>
        </p:spPr>
      </p:pic>
      <p:pic>
        <p:nvPicPr>
          <p:cNvPr id="441" name="Picture 440">
            <a:extLst>
              <a:ext uri="{FF2B5EF4-FFF2-40B4-BE49-F238E27FC236}">
                <a16:creationId xmlns:a16="http://schemas.microsoft.com/office/drawing/2014/main" id="{D3F5CD3B-4782-AD40-98D5-9767CAC196F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973922" y="5354149"/>
            <a:ext cx="539970" cy="488281"/>
          </a:xfrm>
          <a:prstGeom prst="rect">
            <a:avLst/>
          </a:prstGeom>
        </p:spPr>
      </p:pic>
      <p:pic>
        <p:nvPicPr>
          <p:cNvPr id="442" name="Picture 441">
            <a:extLst>
              <a:ext uri="{FF2B5EF4-FFF2-40B4-BE49-F238E27FC236}">
                <a16:creationId xmlns:a16="http://schemas.microsoft.com/office/drawing/2014/main" id="{3C1B19BA-BE84-3949-BE4A-B99362BAD8D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19121" y="4526914"/>
            <a:ext cx="539970" cy="488281"/>
          </a:xfrm>
          <a:prstGeom prst="rect">
            <a:avLst/>
          </a:prstGeom>
        </p:spPr>
      </p:pic>
      <p:pic>
        <p:nvPicPr>
          <p:cNvPr id="443" name="Picture 442">
            <a:extLst>
              <a:ext uri="{FF2B5EF4-FFF2-40B4-BE49-F238E27FC236}">
                <a16:creationId xmlns:a16="http://schemas.microsoft.com/office/drawing/2014/main" id="{429FFB68-74FD-CD4E-8B33-AB40DC72286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359091" y="4534347"/>
            <a:ext cx="539970" cy="488281"/>
          </a:xfrm>
          <a:prstGeom prst="rect">
            <a:avLst/>
          </a:prstGeom>
        </p:spPr>
      </p:pic>
      <p:pic>
        <p:nvPicPr>
          <p:cNvPr id="444" name="Picture 443">
            <a:extLst>
              <a:ext uri="{FF2B5EF4-FFF2-40B4-BE49-F238E27FC236}">
                <a16:creationId xmlns:a16="http://schemas.microsoft.com/office/drawing/2014/main" id="{6FDDE3E9-A1FF-2141-B84D-AA65604B4C6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736698" y="5229697"/>
            <a:ext cx="539970" cy="488281"/>
          </a:xfrm>
          <a:prstGeom prst="rect">
            <a:avLst/>
          </a:prstGeom>
        </p:spPr>
      </p:pic>
      <p:pic>
        <p:nvPicPr>
          <p:cNvPr id="445" name="Picture 444">
            <a:extLst>
              <a:ext uri="{FF2B5EF4-FFF2-40B4-BE49-F238E27FC236}">
                <a16:creationId xmlns:a16="http://schemas.microsoft.com/office/drawing/2014/main" id="{B07C342D-DD53-A14D-A7FC-10FE7F5788F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276668" y="5237130"/>
            <a:ext cx="539970" cy="488281"/>
          </a:xfrm>
          <a:prstGeom prst="rect">
            <a:avLst/>
          </a:prstGeom>
        </p:spPr>
      </p:pic>
      <p:pic>
        <p:nvPicPr>
          <p:cNvPr id="446" name="Picture 445">
            <a:extLst>
              <a:ext uri="{FF2B5EF4-FFF2-40B4-BE49-F238E27FC236}">
                <a16:creationId xmlns:a16="http://schemas.microsoft.com/office/drawing/2014/main" id="{BD0EFCA9-4B5E-2F4D-8D5A-58303586A2D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43502" y="5683685"/>
            <a:ext cx="539970" cy="488281"/>
          </a:xfrm>
          <a:prstGeom prst="rect">
            <a:avLst/>
          </a:prstGeom>
        </p:spPr>
      </p:pic>
      <p:pic>
        <p:nvPicPr>
          <p:cNvPr id="447" name="Picture 446">
            <a:extLst>
              <a:ext uri="{FF2B5EF4-FFF2-40B4-BE49-F238E27FC236}">
                <a16:creationId xmlns:a16="http://schemas.microsoft.com/office/drawing/2014/main" id="{D6200545-EC8B-CE4D-9CD2-4FF23262DBD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83472" y="5691118"/>
            <a:ext cx="539970" cy="488281"/>
          </a:xfrm>
          <a:prstGeom prst="rect">
            <a:avLst/>
          </a:prstGeom>
        </p:spPr>
      </p:pic>
      <p:pic>
        <p:nvPicPr>
          <p:cNvPr id="448" name="Picture 447">
            <a:extLst>
              <a:ext uri="{FF2B5EF4-FFF2-40B4-BE49-F238E27FC236}">
                <a16:creationId xmlns:a16="http://schemas.microsoft.com/office/drawing/2014/main" id="{2C7FF4DA-96F0-DE48-A5FC-D67A17E6C4A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61079" y="6386468"/>
            <a:ext cx="539970" cy="488281"/>
          </a:xfrm>
          <a:prstGeom prst="rect">
            <a:avLst/>
          </a:prstGeom>
        </p:spPr>
      </p:pic>
      <p:pic>
        <p:nvPicPr>
          <p:cNvPr id="449" name="Picture 448">
            <a:extLst>
              <a:ext uri="{FF2B5EF4-FFF2-40B4-BE49-F238E27FC236}">
                <a16:creationId xmlns:a16="http://schemas.microsoft.com/office/drawing/2014/main" id="{F576DF01-6C0E-6444-B930-6D8E626CDC7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01049" y="6393901"/>
            <a:ext cx="539970" cy="488281"/>
          </a:xfrm>
          <a:prstGeom prst="rect">
            <a:avLst/>
          </a:prstGeom>
        </p:spPr>
      </p:pic>
      <p:pic>
        <p:nvPicPr>
          <p:cNvPr id="450" name="Picture 449">
            <a:extLst>
              <a:ext uri="{FF2B5EF4-FFF2-40B4-BE49-F238E27FC236}">
                <a16:creationId xmlns:a16="http://schemas.microsoft.com/office/drawing/2014/main" id="{157352B5-7A4F-054D-8114-D88E391436A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14756" y="5691118"/>
            <a:ext cx="539970" cy="488281"/>
          </a:xfrm>
          <a:prstGeom prst="rect">
            <a:avLst/>
          </a:prstGeom>
        </p:spPr>
      </p:pic>
      <p:pic>
        <p:nvPicPr>
          <p:cNvPr id="451" name="Picture 450">
            <a:extLst>
              <a:ext uri="{FF2B5EF4-FFF2-40B4-BE49-F238E27FC236}">
                <a16:creationId xmlns:a16="http://schemas.microsoft.com/office/drawing/2014/main" id="{E968427A-B676-6F4F-9986-4CC83D37DD3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654726" y="5698551"/>
            <a:ext cx="539970" cy="488281"/>
          </a:xfrm>
          <a:prstGeom prst="rect">
            <a:avLst/>
          </a:prstGeom>
        </p:spPr>
      </p:pic>
      <p:pic>
        <p:nvPicPr>
          <p:cNvPr id="452" name="Picture 451">
            <a:extLst>
              <a:ext uri="{FF2B5EF4-FFF2-40B4-BE49-F238E27FC236}">
                <a16:creationId xmlns:a16="http://schemas.microsoft.com/office/drawing/2014/main" id="{15B129FD-5791-0A43-A00B-7D5C8DA4DCC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32333" y="6393901"/>
            <a:ext cx="539970" cy="488281"/>
          </a:xfrm>
          <a:prstGeom prst="rect">
            <a:avLst/>
          </a:prstGeom>
        </p:spPr>
      </p:pic>
      <p:pic>
        <p:nvPicPr>
          <p:cNvPr id="453" name="Picture 452">
            <a:extLst>
              <a:ext uri="{FF2B5EF4-FFF2-40B4-BE49-F238E27FC236}">
                <a16:creationId xmlns:a16="http://schemas.microsoft.com/office/drawing/2014/main" id="{E3166935-7846-1944-B385-91E710D1815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572303" y="6401334"/>
            <a:ext cx="539970" cy="488281"/>
          </a:xfrm>
          <a:prstGeom prst="rect">
            <a:avLst/>
          </a:prstGeom>
        </p:spPr>
      </p:pic>
      <p:pic>
        <p:nvPicPr>
          <p:cNvPr id="454" name="Picture 453">
            <a:extLst>
              <a:ext uri="{FF2B5EF4-FFF2-40B4-BE49-F238E27FC236}">
                <a16:creationId xmlns:a16="http://schemas.microsoft.com/office/drawing/2014/main" id="{282A88B3-68F3-6241-A51C-B9DA2E409EB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85771" y="5670916"/>
            <a:ext cx="539970" cy="488281"/>
          </a:xfrm>
          <a:prstGeom prst="rect">
            <a:avLst/>
          </a:prstGeom>
        </p:spPr>
      </p:pic>
      <p:pic>
        <p:nvPicPr>
          <p:cNvPr id="455" name="Picture 454">
            <a:extLst>
              <a:ext uri="{FF2B5EF4-FFF2-40B4-BE49-F238E27FC236}">
                <a16:creationId xmlns:a16="http://schemas.microsoft.com/office/drawing/2014/main" id="{06F4D8D0-A84A-664C-B324-D4942A206EB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925741" y="5678349"/>
            <a:ext cx="539970" cy="488281"/>
          </a:xfrm>
          <a:prstGeom prst="rect">
            <a:avLst/>
          </a:prstGeom>
        </p:spPr>
      </p:pic>
      <p:pic>
        <p:nvPicPr>
          <p:cNvPr id="456" name="Picture 455">
            <a:extLst>
              <a:ext uri="{FF2B5EF4-FFF2-40B4-BE49-F238E27FC236}">
                <a16:creationId xmlns:a16="http://schemas.microsoft.com/office/drawing/2014/main" id="{5389F449-3655-1D4C-8A14-7F0982E9CC2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03348" y="6373699"/>
            <a:ext cx="539970" cy="488281"/>
          </a:xfrm>
          <a:prstGeom prst="rect">
            <a:avLst/>
          </a:prstGeom>
        </p:spPr>
      </p:pic>
      <p:pic>
        <p:nvPicPr>
          <p:cNvPr id="457" name="Picture 456">
            <a:extLst>
              <a:ext uri="{FF2B5EF4-FFF2-40B4-BE49-F238E27FC236}">
                <a16:creationId xmlns:a16="http://schemas.microsoft.com/office/drawing/2014/main" id="{E81F2A41-6BC4-BE4A-BED1-F16B4DEE7D1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843318" y="6381132"/>
            <a:ext cx="539970" cy="488281"/>
          </a:xfrm>
          <a:prstGeom prst="rect">
            <a:avLst/>
          </a:prstGeom>
        </p:spPr>
      </p:pic>
      <p:pic>
        <p:nvPicPr>
          <p:cNvPr id="458" name="Picture 457">
            <a:extLst>
              <a:ext uri="{FF2B5EF4-FFF2-40B4-BE49-F238E27FC236}">
                <a16:creationId xmlns:a16="http://schemas.microsoft.com/office/drawing/2014/main" id="{0E91045D-C48A-7A41-94FA-CB29B9F9D04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616830" y="5653573"/>
            <a:ext cx="539970" cy="488281"/>
          </a:xfrm>
          <a:prstGeom prst="rect">
            <a:avLst/>
          </a:prstGeom>
        </p:spPr>
      </p:pic>
      <p:pic>
        <p:nvPicPr>
          <p:cNvPr id="459" name="Picture 458">
            <a:extLst>
              <a:ext uri="{FF2B5EF4-FFF2-40B4-BE49-F238E27FC236}">
                <a16:creationId xmlns:a16="http://schemas.microsoft.com/office/drawing/2014/main" id="{5B74046A-C0A3-A54E-8FA4-26F77A47AE3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156800" y="5661006"/>
            <a:ext cx="539970" cy="488281"/>
          </a:xfrm>
          <a:prstGeom prst="rect">
            <a:avLst/>
          </a:prstGeom>
        </p:spPr>
      </p:pic>
      <p:pic>
        <p:nvPicPr>
          <p:cNvPr id="460" name="Picture 459">
            <a:extLst>
              <a:ext uri="{FF2B5EF4-FFF2-40B4-BE49-F238E27FC236}">
                <a16:creationId xmlns:a16="http://schemas.microsoft.com/office/drawing/2014/main" id="{D57CD3C9-1B19-0844-BA99-767FADC61CD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34407" y="6356356"/>
            <a:ext cx="539970" cy="488281"/>
          </a:xfrm>
          <a:prstGeom prst="rect">
            <a:avLst/>
          </a:prstGeom>
        </p:spPr>
      </p:pic>
      <p:pic>
        <p:nvPicPr>
          <p:cNvPr id="461" name="Picture 460">
            <a:extLst>
              <a:ext uri="{FF2B5EF4-FFF2-40B4-BE49-F238E27FC236}">
                <a16:creationId xmlns:a16="http://schemas.microsoft.com/office/drawing/2014/main" id="{2AA2FDD8-C553-3D40-92EE-82E8283A3C7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74377" y="6363789"/>
            <a:ext cx="539970" cy="488281"/>
          </a:xfrm>
          <a:prstGeom prst="rect">
            <a:avLst/>
          </a:prstGeom>
        </p:spPr>
      </p:pic>
      <p:pic>
        <p:nvPicPr>
          <p:cNvPr id="462" name="Picture 461">
            <a:extLst>
              <a:ext uri="{FF2B5EF4-FFF2-40B4-BE49-F238E27FC236}">
                <a16:creationId xmlns:a16="http://schemas.microsoft.com/office/drawing/2014/main" id="{A3298A14-9C59-954E-8F35-CAA0BBF6875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919576" y="5536554"/>
            <a:ext cx="539970" cy="488281"/>
          </a:xfrm>
          <a:prstGeom prst="rect">
            <a:avLst/>
          </a:prstGeom>
        </p:spPr>
      </p:pic>
      <p:pic>
        <p:nvPicPr>
          <p:cNvPr id="463" name="Picture 462">
            <a:extLst>
              <a:ext uri="{FF2B5EF4-FFF2-40B4-BE49-F238E27FC236}">
                <a16:creationId xmlns:a16="http://schemas.microsoft.com/office/drawing/2014/main" id="{040C807D-278D-F547-800D-9D78E004FB6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459546" y="5543987"/>
            <a:ext cx="539970" cy="488281"/>
          </a:xfrm>
          <a:prstGeom prst="rect">
            <a:avLst/>
          </a:prstGeom>
        </p:spPr>
      </p:pic>
      <p:pic>
        <p:nvPicPr>
          <p:cNvPr id="464" name="Picture 463">
            <a:extLst>
              <a:ext uri="{FF2B5EF4-FFF2-40B4-BE49-F238E27FC236}">
                <a16:creationId xmlns:a16="http://schemas.microsoft.com/office/drawing/2014/main" id="{CB9A4C41-B9BA-5746-B0AE-2244B98372D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37153" y="6239337"/>
            <a:ext cx="539970" cy="488281"/>
          </a:xfrm>
          <a:prstGeom prst="rect">
            <a:avLst/>
          </a:prstGeom>
        </p:spPr>
      </p:pic>
      <p:pic>
        <p:nvPicPr>
          <p:cNvPr id="465" name="Picture 464">
            <a:extLst>
              <a:ext uri="{FF2B5EF4-FFF2-40B4-BE49-F238E27FC236}">
                <a16:creationId xmlns:a16="http://schemas.microsoft.com/office/drawing/2014/main" id="{A5C4A832-465E-FB41-9CE5-0BE8EF67385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377123" y="6246770"/>
            <a:ext cx="539970" cy="4882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99CB77-3110-2747-A534-40EDEF0A41DD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060154" y="519873"/>
            <a:ext cx="5785005" cy="585382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80253970-447F-3A4D-ADA7-5574A98CAD92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844800" y="177800"/>
            <a:ext cx="6502400" cy="6502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418DE4B-AFC8-D84A-8A92-157F4B412E75}"/>
              </a:ext>
            </a:extLst>
          </p:cNvPr>
          <p:cNvSpPr/>
          <p:nvPr/>
        </p:nvSpPr>
        <p:spPr>
          <a:xfrm>
            <a:off x="1214962" y="580623"/>
            <a:ext cx="9874144" cy="6160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B34A66C-6FA5-CD44-9BC5-CA72E6F0DC99}"/>
              </a:ext>
            </a:extLst>
          </p:cNvPr>
          <p:cNvSpPr/>
          <p:nvPr/>
        </p:nvSpPr>
        <p:spPr>
          <a:xfrm>
            <a:off x="2088747" y="1243969"/>
            <a:ext cx="24032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But now: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016DF1-E59C-9643-9F67-9188AA0DED5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802861" y="2977450"/>
            <a:ext cx="2316336" cy="2661520"/>
          </a:xfrm>
          <a:prstGeom prst="rect">
            <a:avLst/>
          </a:prstGeom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EE3E7E5-908F-524F-B77E-C3C601B8059A}"/>
              </a:ext>
            </a:extLst>
          </p:cNvPr>
          <p:cNvCxnSpPr>
            <a:cxnSpLocks/>
          </p:cNvCxnSpPr>
          <p:nvPr/>
        </p:nvCxnSpPr>
        <p:spPr>
          <a:xfrm flipV="1">
            <a:off x="4925476" y="4702633"/>
            <a:ext cx="1096416" cy="4886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53DF4BC2-F4E8-6144-B4DF-6A5828660CC0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939374" y="3314380"/>
            <a:ext cx="984647" cy="77251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D4A37F1C-CCCC-8849-B3E9-85A4E0734A67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4184940" y="4526914"/>
            <a:ext cx="610191" cy="574217"/>
          </a:xfrm>
          <a:prstGeom prst="rect">
            <a:avLst/>
          </a:prstGeom>
        </p:spPr>
      </p:pic>
      <p:sp>
        <p:nvSpPr>
          <p:cNvPr id="79" name="Curved Down Arrow 78">
            <a:extLst>
              <a:ext uri="{FF2B5EF4-FFF2-40B4-BE49-F238E27FC236}">
                <a16:creationId xmlns:a16="http://schemas.microsoft.com/office/drawing/2014/main" id="{19CA8DFD-D051-B342-A6E8-05FA0178416B}"/>
              </a:ext>
            </a:extLst>
          </p:cNvPr>
          <p:cNvSpPr/>
          <p:nvPr/>
        </p:nvSpPr>
        <p:spPr>
          <a:xfrm>
            <a:off x="5998878" y="3830208"/>
            <a:ext cx="941781" cy="749997"/>
          </a:xfrm>
          <a:prstGeom prst="curvedDownArrow">
            <a:avLst>
              <a:gd name="adj1" fmla="val 25000"/>
              <a:gd name="adj2" fmla="val 50000"/>
              <a:gd name="adj3" fmla="val 20796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0" name="Curved Down Arrow 79">
            <a:extLst>
              <a:ext uri="{FF2B5EF4-FFF2-40B4-BE49-F238E27FC236}">
                <a16:creationId xmlns:a16="http://schemas.microsoft.com/office/drawing/2014/main" id="{8147FAFF-E488-B443-A174-DC1B2C1A0EC0}"/>
              </a:ext>
            </a:extLst>
          </p:cNvPr>
          <p:cNvSpPr/>
          <p:nvPr/>
        </p:nvSpPr>
        <p:spPr>
          <a:xfrm rot="10800000">
            <a:off x="5969252" y="4772647"/>
            <a:ext cx="941781" cy="772511"/>
          </a:xfrm>
          <a:prstGeom prst="curvedDownArrow">
            <a:avLst>
              <a:gd name="adj1" fmla="val 25000"/>
              <a:gd name="adj2" fmla="val 50000"/>
              <a:gd name="adj3" fmla="val 20796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1A3E39D-D592-644F-BF04-1EC2468E5E97}"/>
              </a:ext>
            </a:extLst>
          </p:cNvPr>
          <p:cNvCxnSpPr>
            <a:cxnSpLocks/>
          </p:cNvCxnSpPr>
          <p:nvPr/>
        </p:nvCxnSpPr>
        <p:spPr>
          <a:xfrm flipV="1">
            <a:off x="7212145" y="3700636"/>
            <a:ext cx="1087965" cy="782782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FB6DBCA-0A7F-AA4E-A8D5-0E5553A70CDA}"/>
              </a:ext>
            </a:extLst>
          </p:cNvPr>
          <p:cNvCxnSpPr>
            <a:cxnSpLocks/>
          </p:cNvCxnSpPr>
          <p:nvPr/>
        </p:nvCxnSpPr>
        <p:spPr>
          <a:xfrm>
            <a:off x="7364545" y="4635818"/>
            <a:ext cx="10447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6BE59C6-F16E-F448-9CDA-FB2DF74C727C}"/>
              </a:ext>
            </a:extLst>
          </p:cNvPr>
          <p:cNvCxnSpPr>
            <a:cxnSpLocks/>
          </p:cNvCxnSpPr>
          <p:nvPr/>
        </p:nvCxnSpPr>
        <p:spPr>
          <a:xfrm>
            <a:off x="7240549" y="4971787"/>
            <a:ext cx="1037240" cy="735674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>
            <a:extLst>
              <a:ext uri="{FF2B5EF4-FFF2-40B4-BE49-F238E27FC236}">
                <a16:creationId xmlns:a16="http://schemas.microsoft.com/office/drawing/2014/main" id="{5BFFAA0D-3038-8645-A925-17E8662A3846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8404421" y="3473860"/>
            <a:ext cx="941711" cy="429488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B64DEB0B-C2FF-054C-ADB7-9E8678380B3B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8194354" y="5041635"/>
            <a:ext cx="1694573" cy="121612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6C263334-3C70-A94D-AB8D-2C5A03E4A25F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8409802" y="4351468"/>
            <a:ext cx="941711" cy="42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885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3790379" y="250070"/>
            <a:ext cx="75713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5: Async burgers</a:t>
            </a:r>
          </a:p>
        </p:txBody>
      </p:sp>
      <p:pic>
        <p:nvPicPr>
          <p:cNvPr id="404" name="Picture 403">
            <a:extLst>
              <a:ext uri="{FF2B5EF4-FFF2-40B4-BE49-F238E27FC236}">
                <a16:creationId xmlns:a16="http://schemas.microsoft.com/office/drawing/2014/main" id="{172BAC3F-AF85-004C-953A-46B6D278109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19376" y="1336327"/>
            <a:ext cx="4316248" cy="46727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D5FA9C-E7F2-9F45-8637-11EF32B78B2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42731" y="882868"/>
            <a:ext cx="5269538" cy="4672724"/>
          </a:xfrm>
          <a:prstGeom prst="rect">
            <a:avLst/>
          </a:prstGeom>
        </p:spPr>
      </p:pic>
      <p:pic>
        <p:nvPicPr>
          <p:cNvPr id="405" name="Picture 404">
            <a:extLst>
              <a:ext uri="{FF2B5EF4-FFF2-40B4-BE49-F238E27FC236}">
                <a16:creationId xmlns:a16="http://schemas.microsoft.com/office/drawing/2014/main" id="{22811247-C119-D54B-AEA7-1EE7C2C27BA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565567" y="1357420"/>
            <a:ext cx="1485901" cy="1618592"/>
          </a:xfrm>
          <a:prstGeom prst="rect">
            <a:avLst/>
          </a:prstGeom>
        </p:spPr>
      </p:pic>
      <p:pic>
        <p:nvPicPr>
          <p:cNvPr id="406" name="Picture 405">
            <a:extLst>
              <a:ext uri="{FF2B5EF4-FFF2-40B4-BE49-F238E27FC236}">
                <a16:creationId xmlns:a16="http://schemas.microsoft.com/office/drawing/2014/main" id="{CE498A3D-9CBA-AE49-8AE3-A7A9996DCCE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94166" y="3366623"/>
            <a:ext cx="539970" cy="488281"/>
          </a:xfrm>
          <a:prstGeom prst="rect">
            <a:avLst/>
          </a:prstGeom>
        </p:spPr>
      </p:pic>
      <p:pic>
        <p:nvPicPr>
          <p:cNvPr id="407" name="Picture 406">
            <a:extLst>
              <a:ext uri="{FF2B5EF4-FFF2-40B4-BE49-F238E27FC236}">
                <a16:creationId xmlns:a16="http://schemas.microsoft.com/office/drawing/2014/main" id="{94A8448F-85AA-FD4E-A824-48C810170BE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534136" y="3374056"/>
            <a:ext cx="539970" cy="488281"/>
          </a:xfrm>
          <a:prstGeom prst="rect">
            <a:avLst/>
          </a:prstGeom>
        </p:spPr>
      </p:pic>
      <p:pic>
        <p:nvPicPr>
          <p:cNvPr id="408" name="Picture 407">
            <a:extLst>
              <a:ext uri="{FF2B5EF4-FFF2-40B4-BE49-F238E27FC236}">
                <a16:creationId xmlns:a16="http://schemas.microsoft.com/office/drawing/2014/main" id="{ED577F8D-D655-FA4E-BE76-39BCDCA77693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11743" y="4069406"/>
            <a:ext cx="539970" cy="488281"/>
          </a:xfrm>
          <a:prstGeom prst="rect">
            <a:avLst/>
          </a:prstGeom>
        </p:spPr>
      </p:pic>
      <p:pic>
        <p:nvPicPr>
          <p:cNvPr id="409" name="Picture 408">
            <a:extLst>
              <a:ext uri="{FF2B5EF4-FFF2-40B4-BE49-F238E27FC236}">
                <a16:creationId xmlns:a16="http://schemas.microsoft.com/office/drawing/2014/main" id="{9248C85A-553F-024C-8A4B-03A767FD631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51713" y="4076839"/>
            <a:ext cx="539970" cy="488281"/>
          </a:xfrm>
          <a:prstGeom prst="rect">
            <a:avLst/>
          </a:prstGeom>
        </p:spPr>
      </p:pic>
      <p:pic>
        <p:nvPicPr>
          <p:cNvPr id="410" name="Picture 409">
            <a:extLst>
              <a:ext uri="{FF2B5EF4-FFF2-40B4-BE49-F238E27FC236}">
                <a16:creationId xmlns:a16="http://schemas.microsoft.com/office/drawing/2014/main" id="{CEE2BC65-4749-944F-81AC-3A882116D4A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65420" y="3374056"/>
            <a:ext cx="539970" cy="488281"/>
          </a:xfrm>
          <a:prstGeom prst="rect">
            <a:avLst/>
          </a:prstGeom>
        </p:spPr>
      </p:pic>
      <p:pic>
        <p:nvPicPr>
          <p:cNvPr id="411" name="Picture 410">
            <a:extLst>
              <a:ext uri="{FF2B5EF4-FFF2-40B4-BE49-F238E27FC236}">
                <a16:creationId xmlns:a16="http://schemas.microsoft.com/office/drawing/2014/main" id="{B491D8AF-580D-BF45-BBED-C0F92D20181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705390" y="3381489"/>
            <a:ext cx="539970" cy="488281"/>
          </a:xfrm>
          <a:prstGeom prst="rect">
            <a:avLst/>
          </a:prstGeom>
        </p:spPr>
      </p:pic>
      <p:pic>
        <p:nvPicPr>
          <p:cNvPr id="412" name="Picture 411">
            <a:extLst>
              <a:ext uri="{FF2B5EF4-FFF2-40B4-BE49-F238E27FC236}">
                <a16:creationId xmlns:a16="http://schemas.microsoft.com/office/drawing/2014/main" id="{9087AFE2-E925-A84C-BAB8-547883B9724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82997" y="4076839"/>
            <a:ext cx="539970" cy="488281"/>
          </a:xfrm>
          <a:prstGeom prst="rect">
            <a:avLst/>
          </a:prstGeom>
        </p:spPr>
      </p:pic>
      <p:pic>
        <p:nvPicPr>
          <p:cNvPr id="413" name="Picture 412">
            <a:extLst>
              <a:ext uri="{FF2B5EF4-FFF2-40B4-BE49-F238E27FC236}">
                <a16:creationId xmlns:a16="http://schemas.microsoft.com/office/drawing/2014/main" id="{FB91EBFB-007B-6C42-907B-8E8F18C2E75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622967" y="4084272"/>
            <a:ext cx="539970" cy="488281"/>
          </a:xfrm>
          <a:prstGeom prst="rect">
            <a:avLst/>
          </a:prstGeom>
        </p:spPr>
      </p:pic>
      <p:pic>
        <p:nvPicPr>
          <p:cNvPr id="414" name="Picture 413">
            <a:extLst>
              <a:ext uri="{FF2B5EF4-FFF2-40B4-BE49-F238E27FC236}">
                <a16:creationId xmlns:a16="http://schemas.microsoft.com/office/drawing/2014/main" id="{294975D5-D376-B341-992E-6D884B5AC92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436435" y="3353854"/>
            <a:ext cx="539970" cy="488281"/>
          </a:xfrm>
          <a:prstGeom prst="rect">
            <a:avLst/>
          </a:prstGeom>
        </p:spPr>
      </p:pic>
      <p:pic>
        <p:nvPicPr>
          <p:cNvPr id="415" name="Picture 414">
            <a:extLst>
              <a:ext uri="{FF2B5EF4-FFF2-40B4-BE49-F238E27FC236}">
                <a16:creationId xmlns:a16="http://schemas.microsoft.com/office/drawing/2014/main" id="{B4494661-A4EB-4C46-8354-33BB1A24F03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976405" y="3361287"/>
            <a:ext cx="539970" cy="488281"/>
          </a:xfrm>
          <a:prstGeom prst="rect">
            <a:avLst/>
          </a:prstGeom>
        </p:spPr>
      </p:pic>
      <p:pic>
        <p:nvPicPr>
          <p:cNvPr id="416" name="Picture 415">
            <a:extLst>
              <a:ext uri="{FF2B5EF4-FFF2-40B4-BE49-F238E27FC236}">
                <a16:creationId xmlns:a16="http://schemas.microsoft.com/office/drawing/2014/main" id="{7D25F7F9-8F9C-F046-A86B-DF9A3CE8FE1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54012" y="4056637"/>
            <a:ext cx="539970" cy="488281"/>
          </a:xfrm>
          <a:prstGeom prst="rect">
            <a:avLst/>
          </a:prstGeom>
        </p:spPr>
      </p:pic>
      <p:pic>
        <p:nvPicPr>
          <p:cNvPr id="417" name="Picture 416">
            <a:extLst>
              <a:ext uri="{FF2B5EF4-FFF2-40B4-BE49-F238E27FC236}">
                <a16:creationId xmlns:a16="http://schemas.microsoft.com/office/drawing/2014/main" id="{F5C48A70-5695-4145-AD13-7AFEEB623BB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893982" y="4064070"/>
            <a:ext cx="539970" cy="488281"/>
          </a:xfrm>
          <a:prstGeom prst="rect">
            <a:avLst/>
          </a:prstGeom>
        </p:spPr>
      </p:pic>
      <p:pic>
        <p:nvPicPr>
          <p:cNvPr id="418" name="Picture 417">
            <a:extLst>
              <a:ext uri="{FF2B5EF4-FFF2-40B4-BE49-F238E27FC236}">
                <a16:creationId xmlns:a16="http://schemas.microsoft.com/office/drawing/2014/main" id="{64E66088-224C-6346-9AEE-1271DC013D4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667494" y="3336511"/>
            <a:ext cx="539970" cy="488281"/>
          </a:xfrm>
          <a:prstGeom prst="rect">
            <a:avLst/>
          </a:prstGeom>
        </p:spPr>
      </p:pic>
      <p:pic>
        <p:nvPicPr>
          <p:cNvPr id="419" name="Picture 418">
            <a:extLst>
              <a:ext uri="{FF2B5EF4-FFF2-40B4-BE49-F238E27FC236}">
                <a16:creationId xmlns:a16="http://schemas.microsoft.com/office/drawing/2014/main" id="{19C14773-11F5-C44C-98E6-0BA94C1ABEF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207464" y="3343944"/>
            <a:ext cx="539970" cy="488281"/>
          </a:xfrm>
          <a:prstGeom prst="rect">
            <a:avLst/>
          </a:prstGeom>
        </p:spPr>
      </p:pic>
      <p:pic>
        <p:nvPicPr>
          <p:cNvPr id="420" name="Picture 419">
            <a:extLst>
              <a:ext uri="{FF2B5EF4-FFF2-40B4-BE49-F238E27FC236}">
                <a16:creationId xmlns:a16="http://schemas.microsoft.com/office/drawing/2014/main" id="{8D4B656A-16CA-B340-804B-9C9D71290D0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85071" y="4039294"/>
            <a:ext cx="539970" cy="488281"/>
          </a:xfrm>
          <a:prstGeom prst="rect">
            <a:avLst/>
          </a:prstGeom>
        </p:spPr>
      </p:pic>
      <p:pic>
        <p:nvPicPr>
          <p:cNvPr id="421" name="Picture 420">
            <a:extLst>
              <a:ext uri="{FF2B5EF4-FFF2-40B4-BE49-F238E27FC236}">
                <a16:creationId xmlns:a16="http://schemas.microsoft.com/office/drawing/2014/main" id="{0DCDACC5-F18B-E04D-B68C-CDA1DEC2290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125041" y="4046727"/>
            <a:ext cx="539970" cy="488281"/>
          </a:xfrm>
          <a:prstGeom prst="rect">
            <a:avLst/>
          </a:prstGeom>
        </p:spPr>
      </p:pic>
      <p:pic>
        <p:nvPicPr>
          <p:cNvPr id="422" name="Picture 421">
            <a:extLst>
              <a:ext uri="{FF2B5EF4-FFF2-40B4-BE49-F238E27FC236}">
                <a16:creationId xmlns:a16="http://schemas.microsoft.com/office/drawing/2014/main" id="{92DBA375-59D1-8E4C-8D71-DAD07F96159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970240" y="3219492"/>
            <a:ext cx="539970" cy="488281"/>
          </a:xfrm>
          <a:prstGeom prst="rect">
            <a:avLst/>
          </a:prstGeom>
        </p:spPr>
      </p:pic>
      <p:pic>
        <p:nvPicPr>
          <p:cNvPr id="423" name="Picture 422">
            <a:extLst>
              <a:ext uri="{FF2B5EF4-FFF2-40B4-BE49-F238E27FC236}">
                <a16:creationId xmlns:a16="http://schemas.microsoft.com/office/drawing/2014/main" id="{9F29E276-16AA-E64D-B50E-05DF69AA6B4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510210" y="3226925"/>
            <a:ext cx="539970" cy="488281"/>
          </a:xfrm>
          <a:prstGeom prst="rect">
            <a:avLst/>
          </a:prstGeom>
        </p:spPr>
      </p:pic>
      <p:pic>
        <p:nvPicPr>
          <p:cNvPr id="424" name="Picture 423">
            <a:extLst>
              <a:ext uri="{FF2B5EF4-FFF2-40B4-BE49-F238E27FC236}">
                <a16:creationId xmlns:a16="http://schemas.microsoft.com/office/drawing/2014/main" id="{51FBF13D-4C93-D644-BCF6-01A9610E450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87817" y="3922275"/>
            <a:ext cx="539970" cy="488281"/>
          </a:xfrm>
          <a:prstGeom prst="rect">
            <a:avLst/>
          </a:prstGeom>
        </p:spPr>
      </p:pic>
      <p:pic>
        <p:nvPicPr>
          <p:cNvPr id="425" name="Picture 424">
            <a:extLst>
              <a:ext uri="{FF2B5EF4-FFF2-40B4-BE49-F238E27FC236}">
                <a16:creationId xmlns:a16="http://schemas.microsoft.com/office/drawing/2014/main" id="{7579F717-691B-4542-9D50-F548243437D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427787" y="3929708"/>
            <a:ext cx="539970" cy="488281"/>
          </a:xfrm>
          <a:prstGeom prst="rect">
            <a:avLst/>
          </a:prstGeom>
        </p:spPr>
      </p:pic>
      <p:pic>
        <p:nvPicPr>
          <p:cNvPr id="426" name="Picture 425">
            <a:extLst>
              <a:ext uri="{FF2B5EF4-FFF2-40B4-BE49-F238E27FC236}">
                <a16:creationId xmlns:a16="http://schemas.microsoft.com/office/drawing/2014/main" id="{D5A9F88B-E047-6540-802B-C4E93ECC885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43047" y="4674045"/>
            <a:ext cx="539970" cy="488281"/>
          </a:xfrm>
          <a:prstGeom prst="rect">
            <a:avLst/>
          </a:prstGeom>
        </p:spPr>
      </p:pic>
      <p:pic>
        <p:nvPicPr>
          <p:cNvPr id="427" name="Picture 426">
            <a:extLst>
              <a:ext uri="{FF2B5EF4-FFF2-40B4-BE49-F238E27FC236}">
                <a16:creationId xmlns:a16="http://schemas.microsoft.com/office/drawing/2014/main" id="{0EB7FF48-2987-3144-9F50-038E238E66B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383017" y="4681478"/>
            <a:ext cx="539970" cy="488281"/>
          </a:xfrm>
          <a:prstGeom prst="rect">
            <a:avLst/>
          </a:prstGeom>
        </p:spPr>
      </p:pic>
      <p:pic>
        <p:nvPicPr>
          <p:cNvPr id="428" name="Picture 427">
            <a:extLst>
              <a:ext uri="{FF2B5EF4-FFF2-40B4-BE49-F238E27FC236}">
                <a16:creationId xmlns:a16="http://schemas.microsoft.com/office/drawing/2014/main" id="{6EAC35D0-8C1F-784D-9E24-21A145FBC1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760624" y="5376828"/>
            <a:ext cx="539970" cy="488281"/>
          </a:xfrm>
          <a:prstGeom prst="rect">
            <a:avLst/>
          </a:prstGeom>
        </p:spPr>
      </p:pic>
      <p:pic>
        <p:nvPicPr>
          <p:cNvPr id="429" name="Picture 428">
            <a:extLst>
              <a:ext uri="{FF2B5EF4-FFF2-40B4-BE49-F238E27FC236}">
                <a16:creationId xmlns:a16="http://schemas.microsoft.com/office/drawing/2014/main" id="{33196223-57E0-CD43-B211-63F8B001EDE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300594" y="5384261"/>
            <a:ext cx="539970" cy="488281"/>
          </a:xfrm>
          <a:prstGeom prst="rect">
            <a:avLst/>
          </a:prstGeom>
        </p:spPr>
      </p:pic>
      <p:pic>
        <p:nvPicPr>
          <p:cNvPr id="430" name="Picture 429">
            <a:extLst>
              <a:ext uri="{FF2B5EF4-FFF2-40B4-BE49-F238E27FC236}">
                <a16:creationId xmlns:a16="http://schemas.microsoft.com/office/drawing/2014/main" id="{89D40BA6-2C30-9B4B-8C98-D21818F995A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14301" y="4681478"/>
            <a:ext cx="539970" cy="488281"/>
          </a:xfrm>
          <a:prstGeom prst="rect">
            <a:avLst/>
          </a:prstGeom>
        </p:spPr>
      </p:pic>
      <p:pic>
        <p:nvPicPr>
          <p:cNvPr id="431" name="Picture 430">
            <a:extLst>
              <a:ext uri="{FF2B5EF4-FFF2-40B4-BE49-F238E27FC236}">
                <a16:creationId xmlns:a16="http://schemas.microsoft.com/office/drawing/2014/main" id="{131E3B0F-4311-B841-BB57-A92F02EAD68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554271" y="4688911"/>
            <a:ext cx="539970" cy="488281"/>
          </a:xfrm>
          <a:prstGeom prst="rect">
            <a:avLst/>
          </a:prstGeom>
        </p:spPr>
      </p:pic>
      <p:pic>
        <p:nvPicPr>
          <p:cNvPr id="432" name="Picture 431">
            <a:extLst>
              <a:ext uri="{FF2B5EF4-FFF2-40B4-BE49-F238E27FC236}">
                <a16:creationId xmlns:a16="http://schemas.microsoft.com/office/drawing/2014/main" id="{DDB6031E-ADCD-D04E-9BD4-4E580720F61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931878" y="5384261"/>
            <a:ext cx="539970" cy="488281"/>
          </a:xfrm>
          <a:prstGeom prst="rect">
            <a:avLst/>
          </a:prstGeom>
        </p:spPr>
      </p:pic>
      <p:pic>
        <p:nvPicPr>
          <p:cNvPr id="433" name="Picture 432">
            <a:extLst>
              <a:ext uri="{FF2B5EF4-FFF2-40B4-BE49-F238E27FC236}">
                <a16:creationId xmlns:a16="http://schemas.microsoft.com/office/drawing/2014/main" id="{38769434-3B24-774F-BF22-607125F2EB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471848" y="5391694"/>
            <a:ext cx="539970" cy="488281"/>
          </a:xfrm>
          <a:prstGeom prst="rect">
            <a:avLst/>
          </a:prstGeom>
        </p:spPr>
      </p:pic>
      <p:pic>
        <p:nvPicPr>
          <p:cNvPr id="434" name="Picture 433">
            <a:extLst>
              <a:ext uri="{FF2B5EF4-FFF2-40B4-BE49-F238E27FC236}">
                <a16:creationId xmlns:a16="http://schemas.microsoft.com/office/drawing/2014/main" id="{E65FC0A2-8736-0441-9848-79DD29D03F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285316" y="4661276"/>
            <a:ext cx="539970" cy="488281"/>
          </a:xfrm>
          <a:prstGeom prst="rect">
            <a:avLst/>
          </a:prstGeom>
        </p:spPr>
      </p:pic>
      <p:pic>
        <p:nvPicPr>
          <p:cNvPr id="435" name="Picture 434">
            <a:extLst>
              <a:ext uri="{FF2B5EF4-FFF2-40B4-BE49-F238E27FC236}">
                <a16:creationId xmlns:a16="http://schemas.microsoft.com/office/drawing/2014/main" id="{DC88D160-46DB-C540-8FE2-D88DB0B4140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825286" y="4668709"/>
            <a:ext cx="539970" cy="488281"/>
          </a:xfrm>
          <a:prstGeom prst="rect">
            <a:avLst/>
          </a:prstGeom>
        </p:spPr>
      </p:pic>
      <p:pic>
        <p:nvPicPr>
          <p:cNvPr id="436" name="Picture 435">
            <a:extLst>
              <a:ext uri="{FF2B5EF4-FFF2-40B4-BE49-F238E27FC236}">
                <a16:creationId xmlns:a16="http://schemas.microsoft.com/office/drawing/2014/main" id="{D47782C8-C96E-5E44-A3CD-AAC8F601703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202893" y="5364059"/>
            <a:ext cx="539970" cy="488281"/>
          </a:xfrm>
          <a:prstGeom prst="rect">
            <a:avLst/>
          </a:prstGeom>
        </p:spPr>
      </p:pic>
      <p:pic>
        <p:nvPicPr>
          <p:cNvPr id="437" name="Picture 436">
            <a:extLst>
              <a:ext uri="{FF2B5EF4-FFF2-40B4-BE49-F238E27FC236}">
                <a16:creationId xmlns:a16="http://schemas.microsoft.com/office/drawing/2014/main" id="{DEAF1788-F0FC-024A-BB3C-1994B8D6DC7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742863" y="5371492"/>
            <a:ext cx="539970" cy="488281"/>
          </a:xfrm>
          <a:prstGeom prst="rect">
            <a:avLst/>
          </a:prstGeom>
        </p:spPr>
      </p:pic>
      <p:pic>
        <p:nvPicPr>
          <p:cNvPr id="438" name="Picture 437">
            <a:extLst>
              <a:ext uri="{FF2B5EF4-FFF2-40B4-BE49-F238E27FC236}">
                <a16:creationId xmlns:a16="http://schemas.microsoft.com/office/drawing/2014/main" id="{B09363EC-DE90-FC46-9E6B-691D5F20813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16375" y="4643933"/>
            <a:ext cx="539970" cy="488281"/>
          </a:xfrm>
          <a:prstGeom prst="rect">
            <a:avLst/>
          </a:prstGeom>
        </p:spPr>
      </p:pic>
      <p:pic>
        <p:nvPicPr>
          <p:cNvPr id="439" name="Picture 438">
            <a:extLst>
              <a:ext uri="{FF2B5EF4-FFF2-40B4-BE49-F238E27FC236}">
                <a16:creationId xmlns:a16="http://schemas.microsoft.com/office/drawing/2014/main" id="{794FBAAC-D3B2-B749-9104-12CC648C7EA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56345" y="4651366"/>
            <a:ext cx="539970" cy="488281"/>
          </a:xfrm>
          <a:prstGeom prst="rect">
            <a:avLst/>
          </a:prstGeom>
        </p:spPr>
      </p:pic>
      <p:pic>
        <p:nvPicPr>
          <p:cNvPr id="440" name="Picture 439">
            <a:extLst>
              <a:ext uri="{FF2B5EF4-FFF2-40B4-BE49-F238E27FC236}">
                <a16:creationId xmlns:a16="http://schemas.microsoft.com/office/drawing/2014/main" id="{1B920AEA-FF8C-F142-80FB-08DE9515932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433952" y="5346716"/>
            <a:ext cx="539970" cy="488281"/>
          </a:xfrm>
          <a:prstGeom prst="rect">
            <a:avLst/>
          </a:prstGeom>
        </p:spPr>
      </p:pic>
      <p:pic>
        <p:nvPicPr>
          <p:cNvPr id="441" name="Picture 440">
            <a:extLst>
              <a:ext uri="{FF2B5EF4-FFF2-40B4-BE49-F238E27FC236}">
                <a16:creationId xmlns:a16="http://schemas.microsoft.com/office/drawing/2014/main" id="{D3F5CD3B-4782-AD40-98D5-9767CAC196F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973922" y="5354149"/>
            <a:ext cx="539970" cy="488281"/>
          </a:xfrm>
          <a:prstGeom prst="rect">
            <a:avLst/>
          </a:prstGeom>
        </p:spPr>
      </p:pic>
      <p:pic>
        <p:nvPicPr>
          <p:cNvPr id="442" name="Picture 441">
            <a:extLst>
              <a:ext uri="{FF2B5EF4-FFF2-40B4-BE49-F238E27FC236}">
                <a16:creationId xmlns:a16="http://schemas.microsoft.com/office/drawing/2014/main" id="{3C1B19BA-BE84-3949-BE4A-B99362BAD8D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19121" y="4526914"/>
            <a:ext cx="539970" cy="488281"/>
          </a:xfrm>
          <a:prstGeom prst="rect">
            <a:avLst/>
          </a:prstGeom>
        </p:spPr>
      </p:pic>
      <p:pic>
        <p:nvPicPr>
          <p:cNvPr id="443" name="Picture 442">
            <a:extLst>
              <a:ext uri="{FF2B5EF4-FFF2-40B4-BE49-F238E27FC236}">
                <a16:creationId xmlns:a16="http://schemas.microsoft.com/office/drawing/2014/main" id="{429FFB68-74FD-CD4E-8B33-AB40DC72286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359091" y="4534347"/>
            <a:ext cx="539970" cy="488281"/>
          </a:xfrm>
          <a:prstGeom prst="rect">
            <a:avLst/>
          </a:prstGeom>
        </p:spPr>
      </p:pic>
      <p:pic>
        <p:nvPicPr>
          <p:cNvPr id="444" name="Picture 443">
            <a:extLst>
              <a:ext uri="{FF2B5EF4-FFF2-40B4-BE49-F238E27FC236}">
                <a16:creationId xmlns:a16="http://schemas.microsoft.com/office/drawing/2014/main" id="{6FDDE3E9-A1FF-2141-B84D-AA65604B4C6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736698" y="5229697"/>
            <a:ext cx="539970" cy="488281"/>
          </a:xfrm>
          <a:prstGeom prst="rect">
            <a:avLst/>
          </a:prstGeom>
        </p:spPr>
      </p:pic>
      <p:pic>
        <p:nvPicPr>
          <p:cNvPr id="445" name="Picture 444">
            <a:extLst>
              <a:ext uri="{FF2B5EF4-FFF2-40B4-BE49-F238E27FC236}">
                <a16:creationId xmlns:a16="http://schemas.microsoft.com/office/drawing/2014/main" id="{B07C342D-DD53-A14D-A7FC-10FE7F5788F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276668" y="5237130"/>
            <a:ext cx="539970" cy="488281"/>
          </a:xfrm>
          <a:prstGeom prst="rect">
            <a:avLst/>
          </a:prstGeom>
        </p:spPr>
      </p:pic>
      <p:pic>
        <p:nvPicPr>
          <p:cNvPr id="446" name="Picture 445">
            <a:extLst>
              <a:ext uri="{FF2B5EF4-FFF2-40B4-BE49-F238E27FC236}">
                <a16:creationId xmlns:a16="http://schemas.microsoft.com/office/drawing/2014/main" id="{BD0EFCA9-4B5E-2F4D-8D5A-58303586A2D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43502" y="5683685"/>
            <a:ext cx="539970" cy="488281"/>
          </a:xfrm>
          <a:prstGeom prst="rect">
            <a:avLst/>
          </a:prstGeom>
        </p:spPr>
      </p:pic>
      <p:pic>
        <p:nvPicPr>
          <p:cNvPr id="447" name="Picture 446">
            <a:extLst>
              <a:ext uri="{FF2B5EF4-FFF2-40B4-BE49-F238E27FC236}">
                <a16:creationId xmlns:a16="http://schemas.microsoft.com/office/drawing/2014/main" id="{D6200545-EC8B-CE4D-9CD2-4FF23262DBD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83472" y="5691118"/>
            <a:ext cx="539970" cy="488281"/>
          </a:xfrm>
          <a:prstGeom prst="rect">
            <a:avLst/>
          </a:prstGeom>
        </p:spPr>
      </p:pic>
      <p:pic>
        <p:nvPicPr>
          <p:cNvPr id="448" name="Picture 447">
            <a:extLst>
              <a:ext uri="{FF2B5EF4-FFF2-40B4-BE49-F238E27FC236}">
                <a16:creationId xmlns:a16="http://schemas.microsoft.com/office/drawing/2014/main" id="{2C7FF4DA-96F0-DE48-A5FC-D67A17E6C4A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61079" y="6386468"/>
            <a:ext cx="539970" cy="488281"/>
          </a:xfrm>
          <a:prstGeom prst="rect">
            <a:avLst/>
          </a:prstGeom>
        </p:spPr>
      </p:pic>
      <p:pic>
        <p:nvPicPr>
          <p:cNvPr id="449" name="Picture 448">
            <a:extLst>
              <a:ext uri="{FF2B5EF4-FFF2-40B4-BE49-F238E27FC236}">
                <a16:creationId xmlns:a16="http://schemas.microsoft.com/office/drawing/2014/main" id="{F576DF01-6C0E-6444-B930-6D8E626CDC7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01049" y="6393901"/>
            <a:ext cx="539970" cy="488281"/>
          </a:xfrm>
          <a:prstGeom prst="rect">
            <a:avLst/>
          </a:prstGeom>
        </p:spPr>
      </p:pic>
      <p:pic>
        <p:nvPicPr>
          <p:cNvPr id="450" name="Picture 449">
            <a:extLst>
              <a:ext uri="{FF2B5EF4-FFF2-40B4-BE49-F238E27FC236}">
                <a16:creationId xmlns:a16="http://schemas.microsoft.com/office/drawing/2014/main" id="{157352B5-7A4F-054D-8114-D88E391436A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14756" y="5691118"/>
            <a:ext cx="539970" cy="488281"/>
          </a:xfrm>
          <a:prstGeom prst="rect">
            <a:avLst/>
          </a:prstGeom>
        </p:spPr>
      </p:pic>
      <p:pic>
        <p:nvPicPr>
          <p:cNvPr id="451" name="Picture 450">
            <a:extLst>
              <a:ext uri="{FF2B5EF4-FFF2-40B4-BE49-F238E27FC236}">
                <a16:creationId xmlns:a16="http://schemas.microsoft.com/office/drawing/2014/main" id="{E968427A-B676-6F4F-9986-4CC83D37DD3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654726" y="5698551"/>
            <a:ext cx="539970" cy="488281"/>
          </a:xfrm>
          <a:prstGeom prst="rect">
            <a:avLst/>
          </a:prstGeom>
        </p:spPr>
      </p:pic>
      <p:pic>
        <p:nvPicPr>
          <p:cNvPr id="452" name="Picture 451">
            <a:extLst>
              <a:ext uri="{FF2B5EF4-FFF2-40B4-BE49-F238E27FC236}">
                <a16:creationId xmlns:a16="http://schemas.microsoft.com/office/drawing/2014/main" id="{15B129FD-5791-0A43-A00B-7D5C8DA4DCC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32333" y="6393901"/>
            <a:ext cx="539970" cy="488281"/>
          </a:xfrm>
          <a:prstGeom prst="rect">
            <a:avLst/>
          </a:prstGeom>
        </p:spPr>
      </p:pic>
      <p:pic>
        <p:nvPicPr>
          <p:cNvPr id="453" name="Picture 452">
            <a:extLst>
              <a:ext uri="{FF2B5EF4-FFF2-40B4-BE49-F238E27FC236}">
                <a16:creationId xmlns:a16="http://schemas.microsoft.com/office/drawing/2014/main" id="{E3166935-7846-1944-B385-91E710D1815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572303" y="6401334"/>
            <a:ext cx="539970" cy="488281"/>
          </a:xfrm>
          <a:prstGeom prst="rect">
            <a:avLst/>
          </a:prstGeom>
        </p:spPr>
      </p:pic>
      <p:pic>
        <p:nvPicPr>
          <p:cNvPr id="454" name="Picture 453">
            <a:extLst>
              <a:ext uri="{FF2B5EF4-FFF2-40B4-BE49-F238E27FC236}">
                <a16:creationId xmlns:a16="http://schemas.microsoft.com/office/drawing/2014/main" id="{282A88B3-68F3-6241-A51C-B9DA2E409EB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85771" y="5670916"/>
            <a:ext cx="539970" cy="488281"/>
          </a:xfrm>
          <a:prstGeom prst="rect">
            <a:avLst/>
          </a:prstGeom>
        </p:spPr>
      </p:pic>
      <p:pic>
        <p:nvPicPr>
          <p:cNvPr id="455" name="Picture 454">
            <a:extLst>
              <a:ext uri="{FF2B5EF4-FFF2-40B4-BE49-F238E27FC236}">
                <a16:creationId xmlns:a16="http://schemas.microsoft.com/office/drawing/2014/main" id="{06F4D8D0-A84A-664C-B324-D4942A206EB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925741" y="5678349"/>
            <a:ext cx="539970" cy="488281"/>
          </a:xfrm>
          <a:prstGeom prst="rect">
            <a:avLst/>
          </a:prstGeom>
        </p:spPr>
      </p:pic>
      <p:pic>
        <p:nvPicPr>
          <p:cNvPr id="456" name="Picture 455">
            <a:extLst>
              <a:ext uri="{FF2B5EF4-FFF2-40B4-BE49-F238E27FC236}">
                <a16:creationId xmlns:a16="http://schemas.microsoft.com/office/drawing/2014/main" id="{5389F449-3655-1D4C-8A14-7F0982E9CC2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03348" y="6373699"/>
            <a:ext cx="539970" cy="488281"/>
          </a:xfrm>
          <a:prstGeom prst="rect">
            <a:avLst/>
          </a:prstGeom>
        </p:spPr>
      </p:pic>
      <p:pic>
        <p:nvPicPr>
          <p:cNvPr id="457" name="Picture 456">
            <a:extLst>
              <a:ext uri="{FF2B5EF4-FFF2-40B4-BE49-F238E27FC236}">
                <a16:creationId xmlns:a16="http://schemas.microsoft.com/office/drawing/2014/main" id="{E81F2A41-6BC4-BE4A-BED1-F16B4DEE7D1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843318" y="6381132"/>
            <a:ext cx="539970" cy="488281"/>
          </a:xfrm>
          <a:prstGeom prst="rect">
            <a:avLst/>
          </a:prstGeom>
        </p:spPr>
      </p:pic>
      <p:pic>
        <p:nvPicPr>
          <p:cNvPr id="458" name="Picture 457">
            <a:extLst>
              <a:ext uri="{FF2B5EF4-FFF2-40B4-BE49-F238E27FC236}">
                <a16:creationId xmlns:a16="http://schemas.microsoft.com/office/drawing/2014/main" id="{0E91045D-C48A-7A41-94FA-CB29B9F9D04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616830" y="5653573"/>
            <a:ext cx="539970" cy="488281"/>
          </a:xfrm>
          <a:prstGeom prst="rect">
            <a:avLst/>
          </a:prstGeom>
        </p:spPr>
      </p:pic>
      <p:pic>
        <p:nvPicPr>
          <p:cNvPr id="459" name="Picture 458">
            <a:extLst>
              <a:ext uri="{FF2B5EF4-FFF2-40B4-BE49-F238E27FC236}">
                <a16:creationId xmlns:a16="http://schemas.microsoft.com/office/drawing/2014/main" id="{5B74046A-C0A3-A54E-8FA4-26F77A47AE3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156800" y="5661006"/>
            <a:ext cx="539970" cy="488281"/>
          </a:xfrm>
          <a:prstGeom prst="rect">
            <a:avLst/>
          </a:prstGeom>
        </p:spPr>
      </p:pic>
      <p:pic>
        <p:nvPicPr>
          <p:cNvPr id="460" name="Picture 459">
            <a:extLst>
              <a:ext uri="{FF2B5EF4-FFF2-40B4-BE49-F238E27FC236}">
                <a16:creationId xmlns:a16="http://schemas.microsoft.com/office/drawing/2014/main" id="{D57CD3C9-1B19-0844-BA99-767FADC61CD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34407" y="6356356"/>
            <a:ext cx="539970" cy="488281"/>
          </a:xfrm>
          <a:prstGeom prst="rect">
            <a:avLst/>
          </a:prstGeom>
        </p:spPr>
      </p:pic>
      <p:pic>
        <p:nvPicPr>
          <p:cNvPr id="461" name="Picture 460">
            <a:extLst>
              <a:ext uri="{FF2B5EF4-FFF2-40B4-BE49-F238E27FC236}">
                <a16:creationId xmlns:a16="http://schemas.microsoft.com/office/drawing/2014/main" id="{2AA2FDD8-C553-3D40-92EE-82E8283A3C7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74377" y="6363789"/>
            <a:ext cx="539970" cy="488281"/>
          </a:xfrm>
          <a:prstGeom prst="rect">
            <a:avLst/>
          </a:prstGeom>
        </p:spPr>
      </p:pic>
      <p:pic>
        <p:nvPicPr>
          <p:cNvPr id="462" name="Picture 461">
            <a:extLst>
              <a:ext uri="{FF2B5EF4-FFF2-40B4-BE49-F238E27FC236}">
                <a16:creationId xmlns:a16="http://schemas.microsoft.com/office/drawing/2014/main" id="{A3298A14-9C59-954E-8F35-CAA0BBF6875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919576" y="5536554"/>
            <a:ext cx="539970" cy="488281"/>
          </a:xfrm>
          <a:prstGeom prst="rect">
            <a:avLst/>
          </a:prstGeom>
        </p:spPr>
      </p:pic>
      <p:pic>
        <p:nvPicPr>
          <p:cNvPr id="463" name="Picture 462">
            <a:extLst>
              <a:ext uri="{FF2B5EF4-FFF2-40B4-BE49-F238E27FC236}">
                <a16:creationId xmlns:a16="http://schemas.microsoft.com/office/drawing/2014/main" id="{040C807D-278D-F547-800D-9D78E004FB6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459546" y="5543987"/>
            <a:ext cx="539970" cy="488281"/>
          </a:xfrm>
          <a:prstGeom prst="rect">
            <a:avLst/>
          </a:prstGeom>
        </p:spPr>
      </p:pic>
      <p:pic>
        <p:nvPicPr>
          <p:cNvPr id="464" name="Picture 463">
            <a:extLst>
              <a:ext uri="{FF2B5EF4-FFF2-40B4-BE49-F238E27FC236}">
                <a16:creationId xmlns:a16="http://schemas.microsoft.com/office/drawing/2014/main" id="{CB9A4C41-B9BA-5746-B0AE-2244B98372D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37153" y="6239337"/>
            <a:ext cx="539970" cy="488281"/>
          </a:xfrm>
          <a:prstGeom prst="rect">
            <a:avLst/>
          </a:prstGeom>
        </p:spPr>
      </p:pic>
      <p:pic>
        <p:nvPicPr>
          <p:cNvPr id="465" name="Picture 464">
            <a:extLst>
              <a:ext uri="{FF2B5EF4-FFF2-40B4-BE49-F238E27FC236}">
                <a16:creationId xmlns:a16="http://schemas.microsoft.com/office/drawing/2014/main" id="{A5C4A832-465E-FB41-9CE5-0BE8EF67385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377123" y="6246770"/>
            <a:ext cx="539970" cy="4882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99CB77-3110-2747-A534-40EDEF0A41DD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060154" y="519873"/>
            <a:ext cx="5785005" cy="585382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80253970-447F-3A4D-ADA7-5574A98CAD92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844800" y="177800"/>
            <a:ext cx="6502400" cy="6502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418DE4B-AFC8-D84A-8A92-157F4B412E75}"/>
              </a:ext>
            </a:extLst>
          </p:cNvPr>
          <p:cNvSpPr/>
          <p:nvPr/>
        </p:nvSpPr>
        <p:spPr>
          <a:xfrm>
            <a:off x="1214962" y="580623"/>
            <a:ext cx="9874144" cy="6160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B34A66C-6FA5-CD44-9BC5-CA72E6F0DC99}"/>
              </a:ext>
            </a:extLst>
          </p:cNvPr>
          <p:cNvSpPr/>
          <p:nvPr/>
        </p:nvSpPr>
        <p:spPr>
          <a:xfrm>
            <a:off x="2088747" y="1243969"/>
            <a:ext cx="24032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But now: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016DF1-E59C-9643-9F67-9188AA0DED5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802861" y="2977450"/>
            <a:ext cx="2316336" cy="2661520"/>
          </a:xfrm>
          <a:prstGeom prst="rect">
            <a:avLst/>
          </a:prstGeom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EE3E7E5-908F-524F-B77E-C3C601B8059A}"/>
              </a:ext>
            </a:extLst>
          </p:cNvPr>
          <p:cNvCxnSpPr>
            <a:cxnSpLocks/>
          </p:cNvCxnSpPr>
          <p:nvPr/>
        </p:nvCxnSpPr>
        <p:spPr>
          <a:xfrm flipV="1">
            <a:off x="4925476" y="4702633"/>
            <a:ext cx="1096416" cy="4886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53DF4BC2-F4E8-6144-B4DF-6A5828660CC0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939374" y="3314380"/>
            <a:ext cx="984647" cy="77251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D4A37F1C-CCCC-8849-B3E9-85A4E0734A67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4184940" y="4526914"/>
            <a:ext cx="610191" cy="574217"/>
          </a:xfrm>
          <a:prstGeom prst="rect">
            <a:avLst/>
          </a:prstGeom>
        </p:spPr>
      </p:pic>
      <p:sp>
        <p:nvSpPr>
          <p:cNvPr id="79" name="Curved Down Arrow 78">
            <a:extLst>
              <a:ext uri="{FF2B5EF4-FFF2-40B4-BE49-F238E27FC236}">
                <a16:creationId xmlns:a16="http://schemas.microsoft.com/office/drawing/2014/main" id="{19CA8DFD-D051-B342-A6E8-05FA0178416B}"/>
              </a:ext>
            </a:extLst>
          </p:cNvPr>
          <p:cNvSpPr/>
          <p:nvPr/>
        </p:nvSpPr>
        <p:spPr>
          <a:xfrm>
            <a:off x="5998878" y="3830208"/>
            <a:ext cx="941781" cy="749997"/>
          </a:xfrm>
          <a:prstGeom prst="curvedDownArrow">
            <a:avLst>
              <a:gd name="adj1" fmla="val 25000"/>
              <a:gd name="adj2" fmla="val 50000"/>
              <a:gd name="adj3" fmla="val 20796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0" name="Curved Down Arrow 79">
            <a:extLst>
              <a:ext uri="{FF2B5EF4-FFF2-40B4-BE49-F238E27FC236}">
                <a16:creationId xmlns:a16="http://schemas.microsoft.com/office/drawing/2014/main" id="{8147FAFF-E488-B443-A174-DC1B2C1A0EC0}"/>
              </a:ext>
            </a:extLst>
          </p:cNvPr>
          <p:cNvSpPr/>
          <p:nvPr/>
        </p:nvSpPr>
        <p:spPr>
          <a:xfrm rot="10800000">
            <a:off x="5969252" y="4772647"/>
            <a:ext cx="941781" cy="772511"/>
          </a:xfrm>
          <a:prstGeom prst="curvedDownArrow">
            <a:avLst>
              <a:gd name="adj1" fmla="val 25000"/>
              <a:gd name="adj2" fmla="val 50000"/>
              <a:gd name="adj3" fmla="val 20796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1A3E39D-D592-644F-BF04-1EC2468E5E97}"/>
              </a:ext>
            </a:extLst>
          </p:cNvPr>
          <p:cNvCxnSpPr>
            <a:cxnSpLocks/>
          </p:cNvCxnSpPr>
          <p:nvPr/>
        </p:nvCxnSpPr>
        <p:spPr>
          <a:xfrm flipV="1">
            <a:off x="7212145" y="3700636"/>
            <a:ext cx="1087965" cy="782782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FB6DBCA-0A7F-AA4E-A8D5-0E5553A70CDA}"/>
              </a:ext>
            </a:extLst>
          </p:cNvPr>
          <p:cNvCxnSpPr>
            <a:cxnSpLocks/>
          </p:cNvCxnSpPr>
          <p:nvPr/>
        </p:nvCxnSpPr>
        <p:spPr>
          <a:xfrm>
            <a:off x="7364545" y="4635818"/>
            <a:ext cx="10447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6BE59C6-F16E-F448-9CDA-FB2DF74C727C}"/>
              </a:ext>
            </a:extLst>
          </p:cNvPr>
          <p:cNvCxnSpPr>
            <a:cxnSpLocks/>
          </p:cNvCxnSpPr>
          <p:nvPr/>
        </p:nvCxnSpPr>
        <p:spPr>
          <a:xfrm>
            <a:off x="7240549" y="4971787"/>
            <a:ext cx="1037240" cy="735674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>
            <a:extLst>
              <a:ext uri="{FF2B5EF4-FFF2-40B4-BE49-F238E27FC236}">
                <a16:creationId xmlns:a16="http://schemas.microsoft.com/office/drawing/2014/main" id="{5BFFAA0D-3038-8645-A925-17E8662A3846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8404421" y="3473860"/>
            <a:ext cx="941711" cy="429488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B64DEB0B-C2FF-054C-ADB7-9E8678380B3B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8194354" y="5041635"/>
            <a:ext cx="1694573" cy="121612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6C263334-3C70-A94D-AB8D-2C5A03E4A25F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8409802" y="4351468"/>
            <a:ext cx="941711" cy="429488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BFB3CEA9-56F9-7547-86B6-031C37DE3C63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3959481" y="2831434"/>
            <a:ext cx="1554169" cy="1547986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BFD5CF89-5F2B-2649-86CA-B446DAD57C52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8221960" y="4877557"/>
            <a:ext cx="1554169" cy="154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1957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3790379" y="250070"/>
            <a:ext cx="75713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5: Async burgers</a:t>
            </a:r>
          </a:p>
        </p:txBody>
      </p:sp>
      <p:pic>
        <p:nvPicPr>
          <p:cNvPr id="404" name="Picture 403">
            <a:extLst>
              <a:ext uri="{FF2B5EF4-FFF2-40B4-BE49-F238E27FC236}">
                <a16:creationId xmlns:a16="http://schemas.microsoft.com/office/drawing/2014/main" id="{172BAC3F-AF85-004C-953A-46B6D278109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19376" y="1336327"/>
            <a:ext cx="4316248" cy="46727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D5FA9C-E7F2-9F45-8637-11EF32B78B2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42731" y="882868"/>
            <a:ext cx="5269538" cy="4672724"/>
          </a:xfrm>
          <a:prstGeom prst="rect">
            <a:avLst/>
          </a:prstGeom>
        </p:spPr>
      </p:pic>
      <p:pic>
        <p:nvPicPr>
          <p:cNvPr id="405" name="Picture 404">
            <a:extLst>
              <a:ext uri="{FF2B5EF4-FFF2-40B4-BE49-F238E27FC236}">
                <a16:creationId xmlns:a16="http://schemas.microsoft.com/office/drawing/2014/main" id="{22811247-C119-D54B-AEA7-1EE7C2C27BA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565567" y="1357420"/>
            <a:ext cx="1485901" cy="1618592"/>
          </a:xfrm>
          <a:prstGeom prst="rect">
            <a:avLst/>
          </a:prstGeom>
        </p:spPr>
      </p:pic>
      <p:pic>
        <p:nvPicPr>
          <p:cNvPr id="406" name="Picture 405">
            <a:extLst>
              <a:ext uri="{FF2B5EF4-FFF2-40B4-BE49-F238E27FC236}">
                <a16:creationId xmlns:a16="http://schemas.microsoft.com/office/drawing/2014/main" id="{CE498A3D-9CBA-AE49-8AE3-A7A9996DCCE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94166" y="3366623"/>
            <a:ext cx="539970" cy="488281"/>
          </a:xfrm>
          <a:prstGeom prst="rect">
            <a:avLst/>
          </a:prstGeom>
        </p:spPr>
      </p:pic>
      <p:pic>
        <p:nvPicPr>
          <p:cNvPr id="407" name="Picture 406">
            <a:extLst>
              <a:ext uri="{FF2B5EF4-FFF2-40B4-BE49-F238E27FC236}">
                <a16:creationId xmlns:a16="http://schemas.microsoft.com/office/drawing/2014/main" id="{94A8448F-85AA-FD4E-A824-48C810170BE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534136" y="3374056"/>
            <a:ext cx="539970" cy="488281"/>
          </a:xfrm>
          <a:prstGeom prst="rect">
            <a:avLst/>
          </a:prstGeom>
        </p:spPr>
      </p:pic>
      <p:pic>
        <p:nvPicPr>
          <p:cNvPr id="408" name="Picture 407">
            <a:extLst>
              <a:ext uri="{FF2B5EF4-FFF2-40B4-BE49-F238E27FC236}">
                <a16:creationId xmlns:a16="http://schemas.microsoft.com/office/drawing/2014/main" id="{ED577F8D-D655-FA4E-BE76-39BCDCA77693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11743" y="4069406"/>
            <a:ext cx="539970" cy="488281"/>
          </a:xfrm>
          <a:prstGeom prst="rect">
            <a:avLst/>
          </a:prstGeom>
        </p:spPr>
      </p:pic>
      <p:pic>
        <p:nvPicPr>
          <p:cNvPr id="409" name="Picture 408">
            <a:extLst>
              <a:ext uri="{FF2B5EF4-FFF2-40B4-BE49-F238E27FC236}">
                <a16:creationId xmlns:a16="http://schemas.microsoft.com/office/drawing/2014/main" id="{9248C85A-553F-024C-8A4B-03A767FD631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51713" y="4076839"/>
            <a:ext cx="539970" cy="488281"/>
          </a:xfrm>
          <a:prstGeom prst="rect">
            <a:avLst/>
          </a:prstGeom>
        </p:spPr>
      </p:pic>
      <p:pic>
        <p:nvPicPr>
          <p:cNvPr id="410" name="Picture 409">
            <a:extLst>
              <a:ext uri="{FF2B5EF4-FFF2-40B4-BE49-F238E27FC236}">
                <a16:creationId xmlns:a16="http://schemas.microsoft.com/office/drawing/2014/main" id="{CEE2BC65-4749-944F-81AC-3A882116D4A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65420" y="3374056"/>
            <a:ext cx="539970" cy="488281"/>
          </a:xfrm>
          <a:prstGeom prst="rect">
            <a:avLst/>
          </a:prstGeom>
        </p:spPr>
      </p:pic>
      <p:pic>
        <p:nvPicPr>
          <p:cNvPr id="411" name="Picture 410">
            <a:extLst>
              <a:ext uri="{FF2B5EF4-FFF2-40B4-BE49-F238E27FC236}">
                <a16:creationId xmlns:a16="http://schemas.microsoft.com/office/drawing/2014/main" id="{B491D8AF-580D-BF45-BBED-C0F92D20181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705390" y="3381489"/>
            <a:ext cx="539970" cy="488281"/>
          </a:xfrm>
          <a:prstGeom prst="rect">
            <a:avLst/>
          </a:prstGeom>
        </p:spPr>
      </p:pic>
      <p:pic>
        <p:nvPicPr>
          <p:cNvPr id="412" name="Picture 411">
            <a:extLst>
              <a:ext uri="{FF2B5EF4-FFF2-40B4-BE49-F238E27FC236}">
                <a16:creationId xmlns:a16="http://schemas.microsoft.com/office/drawing/2014/main" id="{9087AFE2-E925-A84C-BAB8-547883B9724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82997" y="4076839"/>
            <a:ext cx="539970" cy="488281"/>
          </a:xfrm>
          <a:prstGeom prst="rect">
            <a:avLst/>
          </a:prstGeom>
        </p:spPr>
      </p:pic>
      <p:pic>
        <p:nvPicPr>
          <p:cNvPr id="413" name="Picture 412">
            <a:extLst>
              <a:ext uri="{FF2B5EF4-FFF2-40B4-BE49-F238E27FC236}">
                <a16:creationId xmlns:a16="http://schemas.microsoft.com/office/drawing/2014/main" id="{FB91EBFB-007B-6C42-907B-8E8F18C2E75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622967" y="4084272"/>
            <a:ext cx="539970" cy="488281"/>
          </a:xfrm>
          <a:prstGeom prst="rect">
            <a:avLst/>
          </a:prstGeom>
        </p:spPr>
      </p:pic>
      <p:pic>
        <p:nvPicPr>
          <p:cNvPr id="414" name="Picture 413">
            <a:extLst>
              <a:ext uri="{FF2B5EF4-FFF2-40B4-BE49-F238E27FC236}">
                <a16:creationId xmlns:a16="http://schemas.microsoft.com/office/drawing/2014/main" id="{294975D5-D376-B341-992E-6D884B5AC92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436435" y="3353854"/>
            <a:ext cx="539970" cy="488281"/>
          </a:xfrm>
          <a:prstGeom prst="rect">
            <a:avLst/>
          </a:prstGeom>
        </p:spPr>
      </p:pic>
      <p:pic>
        <p:nvPicPr>
          <p:cNvPr id="415" name="Picture 414">
            <a:extLst>
              <a:ext uri="{FF2B5EF4-FFF2-40B4-BE49-F238E27FC236}">
                <a16:creationId xmlns:a16="http://schemas.microsoft.com/office/drawing/2014/main" id="{B4494661-A4EB-4C46-8354-33BB1A24F03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976405" y="3361287"/>
            <a:ext cx="539970" cy="488281"/>
          </a:xfrm>
          <a:prstGeom prst="rect">
            <a:avLst/>
          </a:prstGeom>
        </p:spPr>
      </p:pic>
      <p:pic>
        <p:nvPicPr>
          <p:cNvPr id="416" name="Picture 415">
            <a:extLst>
              <a:ext uri="{FF2B5EF4-FFF2-40B4-BE49-F238E27FC236}">
                <a16:creationId xmlns:a16="http://schemas.microsoft.com/office/drawing/2014/main" id="{7D25F7F9-8F9C-F046-A86B-DF9A3CE8FE1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54012" y="4056637"/>
            <a:ext cx="539970" cy="488281"/>
          </a:xfrm>
          <a:prstGeom prst="rect">
            <a:avLst/>
          </a:prstGeom>
        </p:spPr>
      </p:pic>
      <p:pic>
        <p:nvPicPr>
          <p:cNvPr id="417" name="Picture 416">
            <a:extLst>
              <a:ext uri="{FF2B5EF4-FFF2-40B4-BE49-F238E27FC236}">
                <a16:creationId xmlns:a16="http://schemas.microsoft.com/office/drawing/2014/main" id="{F5C48A70-5695-4145-AD13-7AFEEB623BB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893982" y="4064070"/>
            <a:ext cx="539970" cy="488281"/>
          </a:xfrm>
          <a:prstGeom prst="rect">
            <a:avLst/>
          </a:prstGeom>
        </p:spPr>
      </p:pic>
      <p:pic>
        <p:nvPicPr>
          <p:cNvPr id="418" name="Picture 417">
            <a:extLst>
              <a:ext uri="{FF2B5EF4-FFF2-40B4-BE49-F238E27FC236}">
                <a16:creationId xmlns:a16="http://schemas.microsoft.com/office/drawing/2014/main" id="{64E66088-224C-6346-9AEE-1271DC013D4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667494" y="3336511"/>
            <a:ext cx="539970" cy="488281"/>
          </a:xfrm>
          <a:prstGeom prst="rect">
            <a:avLst/>
          </a:prstGeom>
        </p:spPr>
      </p:pic>
      <p:pic>
        <p:nvPicPr>
          <p:cNvPr id="419" name="Picture 418">
            <a:extLst>
              <a:ext uri="{FF2B5EF4-FFF2-40B4-BE49-F238E27FC236}">
                <a16:creationId xmlns:a16="http://schemas.microsoft.com/office/drawing/2014/main" id="{19C14773-11F5-C44C-98E6-0BA94C1ABEF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207464" y="3343944"/>
            <a:ext cx="539970" cy="488281"/>
          </a:xfrm>
          <a:prstGeom prst="rect">
            <a:avLst/>
          </a:prstGeom>
        </p:spPr>
      </p:pic>
      <p:pic>
        <p:nvPicPr>
          <p:cNvPr id="420" name="Picture 419">
            <a:extLst>
              <a:ext uri="{FF2B5EF4-FFF2-40B4-BE49-F238E27FC236}">
                <a16:creationId xmlns:a16="http://schemas.microsoft.com/office/drawing/2014/main" id="{8D4B656A-16CA-B340-804B-9C9D71290D0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85071" y="4039294"/>
            <a:ext cx="539970" cy="488281"/>
          </a:xfrm>
          <a:prstGeom prst="rect">
            <a:avLst/>
          </a:prstGeom>
        </p:spPr>
      </p:pic>
      <p:pic>
        <p:nvPicPr>
          <p:cNvPr id="421" name="Picture 420">
            <a:extLst>
              <a:ext uri="{FF2B5EF4-FFF2-40B4-BE49-F238E27FC236}">
                <a16:creationId xmlns:a16="http://schemas.microsoft.com/office/drawing/2014/main" id="{0DCDACC5-F18B-E04D-B68C-CDA1DEC2290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125041" y="4046727"/>
            <a:ext cx="539970" cy="488281"/>
          </a:xfrm>
          <a:prstGeom prst="rect">
            <a:avLst/>
          </a:prstGeom>
        </p:spPr>
      </p:pic>
      <p:pic>
        <p:nvPicPr>
          <p:cNvPr id="422" name="Picture 421">
            <a:extLst>
              <a:ext uri="{FF2B5EF4-FFF2-40B4-BE49-F238E27FC236}">
                <a16:creationId xmlns:a16="http://schemas.microsoft.com/office/drawing/2014/main" id="{92DBA375-59D1-8E4C-8D71-DAD07F96159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970240" y="3219492"/>
            <a:ext cx="539970" cy="488281"/>
          </a:xfrm>
          <a:prstGeom prst="rect">
            <a:avLst/>
          </a:prstGeom>
        </p:spPr>
      </p:pic>
      <p:pic>
        <p:nvPicPr>
          <p:cNvPr id="423" name="Picture 422">
            <a:extLst>
              <a:ext uri="{FF2B5EF4-FFF2-40B4-BE49-F238E27FC236}">
                <a16:creationId xmlns:a16="http://schemas.microsoft.com/office/drawing/2014/main" id="{9F29E276-16AA-E64D-B50E-05DF69AA6B4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510210" y="3226925"/>
            <a:ext cx="539970" cy="488281"/>
          </a:xfrm>
          <a:prstGeom prst="rect">
            <a:avLst/>
          </a:prstGeom>
        </p:spPr>
      </p:pic>
      <p:pic>
        <p:nvPicPr>
          <p:cNvPr id="424" name="Picture 423">
            <a:extLst>
              <a:ext uri="{FF2B5EF4-FFF2-40B4-BE49-F238E27FC236}">
                <a16:creationId xmlns:a16="http://schemas.microsoft.com/office/drawing/2014/main" id="{51FBF13D-4C93-D644-BCF6-01A9610E450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87817" y="3922275"/>
            <a:ext cx="539970" cy="488281"/>
          </a:xfrm>
          <a:prstGeom prst="rect">
            <a:avLst/>
          </a:prstGeom>
        </p:spPr>
      </p:pic>
      <p:pic>
        <p:nvPicPr>
          <p:cNvPr id="425" name="Picture 424">
            <a:extLst>
              <a:ext uri="{FF2B5EF4-FFF2-40B4-BE49-F238E27FC236}">
                <a16:creationId xmlns:a16="http://schemas.microsoft.com/office/drawing/2014/main" id="{7579F717-691B-4542-9D50-F548243437D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427787" y="3929708"/>
            <a:ext cx="539970" cy="488281"/>
          </a:xfrm>
          <a:prstGeom prst="rect">
            <a:avLst/>
          </a:prstGeom>
        </p:spPr>
      </p:pic>
      <p:pic>
        <p:nvPicPr>
          <p:cNvPr id="426" name="Picture 425">
            <a:extLst>
              <a:ext uri="{FF2B5EF4-FFF2-40B4-BE49-F238E27FC236}">
                <a16:creationId xmlns:a16="http://schemas.microsoft.com/office/drawing/2014/main" id="{D5A9F88B-E047-6540-802B-C4E93ECC885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43047" y="4674045"/>
            <a:ext cx="539970" cy="488281"/>
          </a:xfrm>
          <a:prstGeom prst="rect">
            <a:avLst/>
          </a:prstGeom>
        </p:spPr>
      </p:pic>
      <p:pic>
        <p:nvPicPr>
          <p:cNvPr id="427" name="Picture 426">
            <a:extLst>
              <a:ext uri="{FF2B5EF4-FFF2-40B4-BE49-F238E27FC236}">
                <a16:creationId xmlns:a16="http://schemas.microsoft.com/office/drawing/2014/main" id="{0EB7FF48-2987-3144-9F50-038E238E66B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383017" y="4681478"/>
            <a:ext cx="539970" cy="488281"/>
          </a:xfrm>
          <a:prstGeom prst="rect">
            <a:avLst/>
          </a:prstGeom>
        </p:spPr>
      </p:pic>
      <p:pic>
        <p:nvPicPr>
          <p:cNvPr id="428" name="Picture 427">
            <a:extLst>
              <a:ext uri="{FF2B5EF4-FFF2-40B4-BE49-F238E27FC236}">
                <a16:creationId xmlns:a16="http://schemas.microsoft.com/office/drawing/2014/main" id="{6EAC35D0-8C1F-784D-9E24-21A145FBC1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760624" y="5376828"/>
            <a:ext cx="539970" cy="488281"/>
          </a:xfrm>
          <a:prstGeom prst="rect">
            <a:avLst/>
          </a:prstGeom>
        </p:spPr>
      </p:pic>
      <p:pic>
        <p:nvPicPr>
          <p:cNvPr id="429" name="Picture 428">
            <a:extLst>
              <a:ext uri="{FF2B5EF4-FFF2-40B4-BE49-F238E27FC236}">
                <a16:creationId xmlns:a16="http://schemas.microsoft.com/office/drawing/2014/main" id="{33196223-57E0-CD43-B211-63F8B001EDE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300594" y="5384261"/>
            <a:ext cx="539970" cy="488281"/>
          </a:xfrm>
          <a:prstGeom prst="rect">
            <a:avLst/>
          </a:prstGeom>
        </p:spPr>
      </p:pic>
      <p:pic>
        <p:nvPicPr>
          <p:cNvPr id="430" name="Picture 429">
            <a:extLst>
              <a:ext uri="{FF2B5EF4-FFF2-40B4-BE49-F238E27FC236}">
                <a16:creationId xmlns:a16="http://schemas.microsoft.com/office/drawing/2014/main" id="{89D40BA6-2C30-9B4B-8C98-D21818F995A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14301" y="4681478"/>
            <a:ext cx="539970" cy="488281"/>
          </a:xfrm>
          <a:prstGeom prst="rect">
            <a:avLst/>
          </a:prstGeom>
        </p:spPr>
      </p:pic>
      <p:pic>
        <p:nvPicPr>
          <p:cNvPr id="431" name="Picture 430">
            <a:extLst>
              <a:ext uri="{FF2B5EF4-FFF2-40B4-BE49-F238E27FC236}">
                <a16:creationId xmlns:a16="http://schemas.microsoft.com/office/drawing/2014/main" id="{131E3B0F-4311-B841-BB57-A92F02EAD68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554271" y="4688911"/>
            <a:ext cx="539970" cy="488281"/>
          </a:xfrm>
          <a:prstGeom prst="rect">
            <a:avLst/>
          </a:prstGeom>
        </p:spPr>
      </p:pic>
      <p:pic>
        <p:nvPicPr>
          <p:cNvPr id="432" name="Picture 431">
            <a:extLst>
              <a:ext uri="{FF2B5EF4-FFF2-40B4-BE49-F238E27FC236}">
                <a16:creationId xmlns:a16="http://schemas.microsoft.com/office/drawing/2014/main" id="{DDB6031E-ADCD-D04E-9BD4-4E580720F61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931878" y="5384261"/>
            <a:ext cx="539970" cy="488281"/>
          </a:xfrm>
          <a:prstGeom prst="rect">
            <a:avLst/>
          </a:prstGeom>
        </p:spPr>
      </p:pic>
      <p:pic>
        <p:nvPicPr>
          <p:cNvPr id="433" name="Picture 432">
            <a:extLst>
              <a:ext uri="{FF2B5EF4-FFF2-40B4-BE49-F238E27FC236}">
                <a16:creationId xmlns:a16="http://schemas.microsoft.com/office/drawing/2014/main" id="{38769434-3B24-774F-BF22-607125F2EB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471848" y="5391694"/>
            <a:ext cx="539970" cy="488281"/>
          </a:xfrm>
          <a:prstGeom prst="rect">
            <a:avLst/>
          </a:prstGeom>
        </p:spPr>
      </p:pic>
      <p:pic>
        <p:nvPicPr>
          <p:cNvPr id="434" name="Picture 433">
            <a:extLst>
              <a:ext uri="{FF2B5EF4-FFF2-40B4-BE49-F238E27FC236}">
                <a16:creationId xmlns:a16="http://schemas.microsoft.com/office/drawing/2014/main" id="{E65FC0A2-8736-0441-9848-79DD29D03F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285316" y="4661276"/>
            <a:ext cx="539970" cy="488281"/>
          </a:xfrm>
          <a:prstGeom prst="rect">
            <a:avLst/>
          </a:prstGeom>
        </p:spPr>
      </p:pic>
      <p:pic>
        <p:nvPicPr>
          <p:cNvPr id="435" name="Picture 434">
            <a:extLst>
              <a:ext uri="{FF2B5EF4-FFF2-40B4-BE49-F238E27FC236}">
                <a16:creationId xmlns:a16="http://schemas.microsoft.com/office/drawing/2014/main" id="{DC88D160-46DB-C540-8FE2-D88DB0B4140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825286" y="4668709"/>
            <a:ext cx="539970" cy="488281"/>
          </a:xfrm>
          <a:prstGeom prst="rect">
            <a:avLst/>
          </a:prstGeom>
        </p:spPr>
      </p:pic>
      <p:pic>
        <p:nvPicPr>
          <p:cNvPr id="436" name="Picture 435">
            <a:extLst>
              <a:ext uri="{FF2B5EF4-FFF2-40B4-BE49-F238E27FC236}">
                <a16:creationId xmlns:a16="http://schemas.microsoft.com/office/drawing/2014/main" id="{D47782C8-C96E-5E44-A3CD-AAC8F601703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202893" y="5364059"/>
            <a:ext cx="539970" cy="488281"/>
          </a:xfrm>
          <a:prstGeom prst="rect">
            <a:avLst/>
          </a:prstGeom>
        </p:spPr>
      </p:pic>
      <p:pic>
        <p:nvPicPr>
          <p:cNvPr id="437" name="Picture 436">
            <a:extLst>
              <a:ext uri="{FF2B5EF4-FFF2-40B4-BE49-F238E27FC236}">
                <a16:creationId xmlns:a16="http://schemas.microsoft.com/office/drawing/2014/main" id="{DEAF1788-F0FC-024A-BB3C-1994B8D6DC7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742863" y="5371492"/>
            <a:ext cx="539970" cy="488281"/>
          </a:xfrm>
          <a:prstGeom prst="rect">
            <a:avLst/>
          </a:prstGeom>
        </p:spPr>
      </p:pic>
      <p:pic>
        <p:nvPicPr>
          <p:cNvPr id="438" name="Picture 437">
            <a:extLst>
              <a:ext uri="{FF2B5EF4-FFF2-40B4-BE49-F238E27FC236}">
                <a16:creationId xmlns:a16="http://schemas.microsoft.com/office/drawing/2014/main" id="{B09363EC-DE90-FC46-9E6B-691D5F20813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16375" y="4643933"/>
            <a:ext cx="539970" cy="488281"/>
          </a:xfrm>
          <a:prstGeom prst="rect">
            <a:avLst/>
          </a:prstGeom>
        </p:spPr>
      </p:pic>
      <p:pic>
        <p:nvPicPr>
          <p:cNvPr id="439" name="Picture 438">
            <a:extLst>
              <a:ext uri="{FF2B5EF4-FFF2-40B4-BE49-F238E27FC236}">
                <a16:creationId xmlns:a16="http://schemas.microsoft.com/office/drawing/2014/main" id="{794FBAAC-D3B2-B749-9104-12CC648C7EA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56345" y="4651366"/>
            <a:ext cx="539970" cy="488281"/>
          </a:xfrm>
          <a:prstGeom prst="rect">
            <a:avLst/>
          </a:prstGeom>
        </p:spPr>
      </p:pic>
      <p:pic>
        <p:nvPicPr>
          <p:cNvPr id="440" name="Picture 439">
            <a:extLst>
              <a:ext uri="{FF2B5EF4-FFF2-40B4-BE49-F238E27FC236}">
                <a16:creationId xmlns:a16="http://schemas.microsoft.com/office/drawing/2014/main" id="{1B920AEA-FF8C-F142-80FB-08DE9515932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433952" y="5346716"/>
            <a:ext cx="539970" cy="488281"/>
          </a:xfrm>
          <a:prstGeom prst="rect">
            <a:avLst/>
          </a:prstGeom>
        </p:spPr>
      </p:pic>
      <p:pic>
        <p:nvPicPr>
          <p:cNvPr id="441" name="Picture 440">
            <a:extLst>
              <a:ext uri="{FF2B5EF4-FFF2-40B4-BE49-F238E27FC236}">
                <a16:creationId xmlns:a16="http://schemas.microsoft.com/office/drawing/2014/main" id="{D3F5CD3B-4782-AD40-98D5-9767CAC196F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973922" y="5354149"/>
            <a:ext cx="539970" cy="488281"/>
          </a:xfrm>
          <a:prstGeom prst="rect">
            <a:avLst/>
          </a:prstGeom>
        </p:spPr>
      </p:pic>
      <p:pic>
        <p:nvPicPr>
          <p:cNvPr id="442" name="Picture 441">
            <a:extLst>
              <a:ext uri="{FF2B5EF4-FFF2-40B4-BE49-F238E27FC236}">
                <a16:creationId xmlns:a16="http://schemas.microsoft.com/office/drawing/2014/main" id="{3C1B19BA-BE84-3949-BE4A-B99362BAD8D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19121" y="4526914"/>
            <a:ext cx="539970" cy="488281"/>
          </a:xfrm>
          <a:prstGeom prst="rect">
            <a:avLst/>
          </a:prstGeom>
        </p:spPr>
      </p:pic>
      <p:pic>
        <p:nvPicPr>
          <p:cNvPr id="443" name="Picture 442">
            <a:extLst>
              <a:ext uri="{FF2B5EF4-FFF2-40B4-BE49-F238E27FC236}">
                <a16:creationId xmlns:a16="http://schemas.microsoft.com/office/drawing/2014/main" id="{429FFB68-74FD-CD4E-8B33-AB40DC72286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359091" y="4534347"/>
            <a:ext cx="539970" cy="488281"/>
          </a:xfrm>
          <a:prstGeom prst="rect">
            <a:avLst/>
          </a:prstGeom>
        </p:spPr>
      </p:pic>
      <p:pic>
        <p:nvPicPr>
          <p:cNvPr id="444" name="Picture 443">
            <a:extLst>
              <a:ext uri="{FF2B5EF4-FFF2-40B4-BE49-F238E27FC236}">
                <a16:creationId xmlns:a16="http://schemas.microsoft.com/office/drawing/2014/main" id="{6FDDE3E9-A1FF-2141-B84D-AA65604B4C6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736698" y="5229697"/>
            <a:ext cx="539970" cy="488281"/>
          </a:xfrm>
          <a:prstGeom prst="rect">
            <a:avLst/>
          </a:prstGeom>
        </p:spPr>
      </p:pic>
      <p:pic>
        <p:nvPicPr>
          <p:cNvPr id="445" name="Picture 444">
            <a:extLst>
              <a:ext uri="{FF2B5EF4-FFF2-40B4-BE49-F238E27FC236}">
                <a16:creationId xmlns:a16="http://schemas.microsoft.com/office/drawing/2014/main" id="{B07C342D-DD53-A14D-A7FC-10FE7F5788F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276668" y="5237130"/>
            <a:ext cx="539970" cy="488281"/>
          </a:xfrm>
          <a:prstGeom prst="rect">
            <a:avLst/>
          </a:prstGeom>
        </p:spPr>
      </p:pic>
      <p:pic>
        <p:nvPicPr>
          <p:cNvPr id="446" name="Picture 445">
            <a:extLst>
              <a:ext uri="{FF2B5EF4-FFF2-40B4-BE49-F238E27FC236}">
                <a16:creationId xmlns:a16="http://schemas.microsoft.com/office/drawing/2014/main" id="{BD0EFCA9-4B5E-2F4D-8D5A-58303586A2D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43502" y="5683685"/>
            <a:ext cx="539970" cy="488281"/>
          </a:xfrm>
          <a:prstGeom prst="rect">
            <a:avLst/>
          </a:prstGeom>
        </p:spPr>
      </p:pic>
      <p:pic>
        <p:nvPicPr>
          <p:cNvPr id="447" name="Picture 446">
            <a:extLst>
              <a:ext uri="{FF2B5EF4-FFF2-40B4-BE49-F238E27FC236}">
                <a16:creationId xmlns:a16="http://schemas.microsoft.com/office/drawing/2014/main" id="{D6200545-EC8B-CE4D-9CD2-4FF23262DBD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83472" y="5691118"/>
            <a:ext cx="539970" cy="488281"/>
          </a:xfrm>
          <a:prstGeom prst="rect">
            <a:avLst/>
          </a:prstGeom>
        </p:spPr>
      </p:pic>
      <p:pic>
        <p:nvPicPr>
          <p:cNvPr id="448" name="Picture 447">
            <a:extLst>
              <a:ext uri="{FF2B5EF4-FFF2-40B4-BE49-F238E27FC236}">
                <a16:creationId xmlns:a16="http://schemas.microsoft.com/office/drawing/2014/main" id="{2C7FF4DA-96F0-DE48-A5FC-D67A17E6C4A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61079" y="6386468"/>
            <a:ext cx="539970" cy="488281"/>
          </a:xfrm>
          <a:prstGeom prst="rect">
            <a:avLst/>
          </a:prstGeom>
        </p:spPr>
      </p:pic>
      <p:pic>
        <p:nvPicPr>
          <p:cNvPr id="449" name="Picture 448">
            <a:extLst>
              <a:ext uri="{FF2B5EF4-FFF2-40B4-BE49-F238E27FC236}">
                <a16:creationId xmlns:a16="http://schemas.microsoft.com/office/drawing/2014/main" id="{F576DF01-6C0E-6444-B930-6D8E626CDC7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01049" y="6393901"/>
            <a:ext cx="539970" cy="488281"/>
          </a:xfrm>
          <a:prstGeom prst="rect">
            <a:avLst/>
          </a:prstGeom>
        </p:spPr>
      </p:pic>
      <p:pic>
        <p:nvPicPr>
          <p:cNvPr id="450" name="Picture 449">
            <a:extLst>
              <a:ext uri="{FF2B5EF4-FFF2-40B4-BE49-F238E27FC236}">
                <a16:creationId xmlns:a16="http://schemas.microsoft.com/office/drawing/2014/main" id="{157352B5-7A4F-054D-8114-D88E391436A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14756" y="5691118"/>
            <a:ext cx="539970" cy="488281"/>
          </a:xfrm>
          <a:prstGeom prst="rect">
            <a:avLst/>
          </a:prstGeom>
        </p:spPr>
      </p:pic>
      <p:pic>
        <p:nvPicPr>
          <p:cNvPr id="451" name="Picture 450">
            <a:extLst>
              <a:ext uri="{FF2B5EF4-FFF2-40B4-BE49-F238E27FC236}">
                <a16:creationId xmlns:a16="http://schemas.microsoft.com/office/drawing/2014/main" id="{E968427A-B676-6F4F-9986-4CC83D37DD3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654726" y="5698551"/>
            <a:ext cx="539970" cy="488281"/>
          </a:xfrm>
          <a:prstGeom prst="rect">
            <a:avLst/>
          </a:prstGeom>
        </p:spPr>
      </p:pic>
      <p:pic>
        <p:nvPicPr>
          <p:cNvPr id="452" name="Picture 451">
            <a:extLst>
              <a:ext uri="{FF2B5EF4-FFF2-40B4-BE49-F238E27FC236}">
                <a16:creationId xmlns:a16="http://schemas.microsoft.com/office/drawing/2014/main" id="{15B129FD-5791-0A43-A00B-7D5C8DA4DCC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32333" y="6393901"/>
            <a:ext cx="539970" cy="488281"/>
          </a:xfrm>
          <a:prstGeom prst="rect">
            <a:avLst/>
          </a:prstGeom>
        </p:spPr>
      </p:pic>
      <p:pic>
        <p:nvPicPr>
          <p:cNvPr id="453" name="Picture 452">
            <a:extLst>
              <a:ext uri="{FF2B5EF4-FFF2-40B4-BE49-F238E27FC236}">
                <a16:creationId xmlns:a16="http://schemas.microsoft.com/office/drawing/2014/main" id="{E3166935-7846-1944-B385-91E710D1815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572303" y="6401334"/>
            <a:ext cx="539970" cy="488281"/>
          </a:xfrm>
          <a:prstGeom prst="rect">
            <a:avLst/>
          </a:prstGeom>
        </p:spPr>
      </p:pic>
      <p:pic>
        <p:nvPicPr>
          <p:cNvPr id="454" name="Picture 453">
            <a:extLst>
              <a:ext uri="{FF2B5EF4-FFF2-40B4-BE49-F238E27FC236}">
                <a16:creationId xmlns:a16="http://schemas.microsoft.com/office/drawing/2014/main" id="{282A88B3-68F3-6241-A51C-B9DA2E409EB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85771" y="5670916"/>
            <a:ext cx="539970" cy="488281"/>
          </a:xfrm>
          <a:prstGeom prst="rect">
            <a:avLst/>
          </a:prstGeom>
        </p:spPr>
      </p:pic>
      <p:pic>
        <p:nvPicPr>
          <p:cNvPr id="455" name="Picture 454">
            <a:extLst>
              <a:ext uri="{FF2B5EF4-FFF2-40B4-BE49-F238E27FC236}">
                <a16:creationId xmlns:a16="http://schemas.microsoft.com/office/drawing/2014/main" id="{06F4D8D0-A84A-664C-B324-D4942A206EB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925741" y="5678349"/>
            <a:ext cx="539970" cy="488281"/>
          </a:xfrm>
          <a:prstGeom prst="rect">
            <a:avLst/>
          </a:prstGeom>
        </p:spPr>
      </p:pic>
      <p:pic>
        <p:nvPicPr>
          <p:cNvPr id="456" name="Picture 455">
            <a:extLst>
              <a:ext uri="{FF2B5EF4-FFF2-40B4-BE49-F238E27FC236}">
                <a16:creationId xmlns:a16="http://schemas.microsoft.com/office/drawing/2014/main" id="{5389F449-3655-1D4C-8A14-7F0982E9CC2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03348" y="6373699"/>
            <a:ext cx="539970" cy="488281"/>
          </a:xfrm>
          <a:prstGeom prst="rect">
            <a:avLst/>
          </a:prstGeom>
        </p:spPr>
      </p:pic>
      <p:pic>
        <p:nvPicPr>
          <p:cNvPr id="457" name="Picture 456">
            <a:extLst>
              <a:ext uri="{FF2B5EF4-FFF2-40B4-BE49-F238E27FC236}">
                <a16:creationId xmlns:a16="http://schemas.microsoft.com/office/drawing/2014/main" id="{E81F2A41-6BC4-BE4A-BED1-F16B4DEE7D1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843318" y="6381132"/>
            <a:ext cx="539970" cy="488281"/>
          </a:xfrm>
          <a:prstGeom prst="rect">
            <a:avLst/>
          </a:prstGeom>
        </p:spPr>
      </p:pic>
      <p:pic>
        <p:nvPicPr>
          <p:cNvPr id="458" name="Picture 457">
            <a:extLst>
              <a:ext uri="{FF2B5EF4-FFF2-40B4-BE49-F238E27FC236}">
                <a16:creationId xmlns:a16="http://schemas.microsoft.com/office/drawing/2014/main" id="{0E91045D-C48A-7A41-94FA-CB29B9F9D04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616830" y="5653573"/>
            <a:ext cx="539970" cy="488281"/>
          </a:xfrm>
          <a:prstGeom prst="rect">
            <a:avLst/>
          </a:prstGeom>
        </p:spPr>
      </p:pic>
      <p:pic>
        <p:nvPicPr>
          <p:cNvPr id="459" name="Picture 458">
            <a:extLst>
              <a:ext uri="{FF2B5EF4-FFF2-40B4-BE49-F238E27FC236}">
                <a16:creationId xmlns:a16="http://schemas.microsoft.com/office/drawing/2014/main" id="{5B74046A-C0A3-A54E-8FA4-26F77A47AE3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156800" y="5661006"/>
            <a:ext cx="539970" cy="488281"/>
          </a:xfrm>
          <a:prstGeom prst="rect">
            <a:avLst/>
          </a:prstGeom>
        </p:spPr>
      </p:pic>
      <p:pic>
        <p:nvPicPr>
          <p:cNvPr id="460" name="Picture 459">
            <a:extLst>
              <a:ext uri="{FF2B5EF4-FFF2-40B4-BE49-F238E27FC236}">
                <a16:creationId xmlns:a16="http://schemas.microsoft.com/office/drawing/2014/main" id="{D57CD3C9-1B19-0844-BA99-767FADC61CD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34407" y="6356356"/>
            <a:ext cx="539970" cy="488281"/>
          </a:xfrm>
          <a:prstGeom prst="rect">
            <a:avLst/>
          </a:prstGeom>
        </p:spPr>
      </p:pic>
      <p:pic>
        <p:nvPicPr>
          <p:cNvPr id="461" name="Picture 460">
            <a:extLst>
              <a:ext uri="{FF2B5EF4-FFF2-40B4-BE49-F238E27FC236}">
                <a16:creationId xmlns:a16="http://schemas.microsoft.com/office/drawing/2014/main" id="{2AA2FDD8-C553-3D40-92EE-82E8283A3C7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74377" y="6363789"/>
            <a:ext cx="539970" cy="488281"/>
          </a:xfrm>
          <a:prstGeom prst="rect">
            <a:avLst/>
          </a:prstGeom>
        </p:spPr>
      </p:pic>
      <p:pic>
        <p:nvPicPr>
          <p:cNvPr id="462" name="Picture 461">
            <a:extLst>
              <a:ext uri="{FF2B5EF4-FFF2-40B4-BE49-F238E27FC236}">
                <a16:creationId xmlns:a16="http://schemas.microsoft.com/office/drawing/2014/main" id="{A3298A14-9C59-954E-8F35-CAA0BBF6875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919576" y="5536554"/>
            <a:ext cx="539970" cy="488281"/>
          </a:xfrm>
          <a:prstGeom prst="rect">
            <a:avLst/>
          </a:prstGeom>
        </p:spPr>
      </p:pic>
      <p:pic>
        <p:nvPicPr>
          <p:cNvPr id="463" name="Picture 462">
            <a:extLst>
              <a:ext uri="{FF2B5EF4-FFF2-40B4-BE49-F238E27FC236}">
                <a16:creationId xmlns:a16="http://schemas.microsoft.com/office/drawing/2014/main" id="{040C807D-278D-F547-800D-9D78E004FB6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459546" y="5543987"/>
            <a:ext cx="539970" cy="488281"/>
          </a:xfrm>
          <a:prstGeom prst="rect">
            <a:avLst/>
          </a:prstGeom>
        </p:spPr>
      </p:pic>
      <p:pic>
        <p:nvPicPr>
          <p:cNvPr id="464" name="Picture 463">
            <a:extLst>
              <a:ext uri="{FF2B5EF4-FFF2-40B4-BE49-F238E27FC236}">
                <a16:creationId xmlns:a16="http://schemas.microsoft.com/office/drawing/2014/main" id="{CB9A4C41-B9BA-5746-B0AE-2244B98372D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37153" y="6239337"/>
            <a:ext cx="539970" cy="488281"/>
          </a:xfrm>
          <a:prstGeom prst="rect">
            <a:avLst/>
          </a:prstGeom>
        </p:spPr>
      </p:pic>
      <p:pic>
        <p:nvPicPr>
          <p:cNvPr id="465" name="Picture 464">
            <a:extLst>
              <a:ext uri="{FF2B5EF4-FFF2-40B4-BE49-F238E27FC236}">
                <a16:creationId xmlns:a16="http://schemas.microsoft.com/office/drawing/2014/main" id="{A5C4A832-465E-FB41-9CE5-0BE8EF67385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377123" y="6246770"/>
            <a:ext cx="539970" cy="4882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99CB77-3110-2747-A534-40EDEF0A41DD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060154" y="519873"/>
            <a:ext cx="5785005" cy="585382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80253970-447F-3A4D-ADA7-5574A98CAD92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844800" y="177800"/>
            <a:ext cx="6502400" cy="6502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418DE4B-AFC8-D84A-8A92-157F4B412E75}"/>
              </a:ext>
            </a:extLst>
          </p:cNvPr>
          <p:cNvSpPr/>
          <p:nvPr/>
        </p:nvSpPr>
        <p:spPr>
          <a:xfrm>
            <a:off x="1214962" y="580623"/>
            <a:ext cx="9874144" cy="6160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B34A66C-6FA5-CD44-9BC5-CA72E6F0DC99}"/>
              </a:ext>
            </a:extLst>
          </p:cNvPr>
          <p:cNvSpPr/>
          <p:nvPr/>
        </p:nvSpPr>
        <p:spPr>
          <a:xfrm>
            <a:off x="2088747" y="1243969"/>
            <a:ext cx="24032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But now: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016DF1-E59C-9643-9F67-9188AA0DED5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802861" y="2977450"/>
            <a:ext cx="2316336" cy="2661520"/>
          </a:xfrm>
          <a:prstGeom prst="rect">
            <a:avLst/>
          </a:prstGeom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EE3E7E5-908F-524F-B77E-C3C601B8059A}"/>
              </a:ext>
            </a:extLst>
          </p:cNvPr>
          <p:cNvCxnSpPr>
            <a:cxnSpLocks/>
          </p:cNvCxnSpPr>
          <p:nvPr/>
        </p:nvCxnSpPr>
        <p:spPr>
          <a:xfrm flipV="1">
            <a:off x="4925476" y="4702633"/>
            <a:ext cx="1096416" cy="4886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53DF4BC2-F4E8-6144-B4DF-6A5828660CC0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939374" y="3314380"/>
            <a:ext cx="984647" cy="77251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D4A37F1C-CCCC-8849-B3E9-85A4E0734A67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4184940" y="4526914"/>
            <a:ext cx="610191" cy="574217"/>
          </a:xfrm>
          <a:prstGeom prst="rect">
            <a:avLst/>
          </a:prstGeom>
        </p:spPr>
      </p:pic>
      <p:sp>
        <p:nvSpPr>
          <p:cNvPr id="79" name="Curved Down Arrow 78">
            <a:extLst>
              <a:ext uri="{FF2B5EF4-FFF2-40B4-BE49-F238E27FC236}">
                <a16:creationId xmlns:a16="http://schemas.microsoft.com/office/drawing/2014/main" id="{19CA8DFD-D051-B342-A6E8-05FA0178416B}"/>
              </a:ext>
            </a:extLst>
          </p:cNvPr>
          <p:cNvSpPr/>
          <p:nvPr/>
        </p:nvSpPr>
        <p:spPr>
          <a:xfrm>
            <a:off x="5998878" y="3830208"/>
            <a:ext cx="941781" cy="749997"/>
          </a:xfrm>
          <a:prstGeom prst="curvedDownArrow">
            <a:avLst>
              <a:gd name="adj1" fmla="val 25000"/>
              <a:gd name="adj2" fmla="val 50000"/>
              <a:gd name="adj3" fmla="val 20796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0" name="Curved Down Arrow 79">
            <a:extLst>
              <a:ext uri="{FF2B5EF4-FFF2-40B4-BE49-F238E27FC236}">
                <a16:creationId xmlns:a16="http://schemas.microsoft.com/office/drawing/2014/main" id="{8147FAFF-E488-B443-A174-DC1B2C1A0EC0}"/>
              </a:ext>
            </a:extLst>
          </p:cNvPr>
          <p:cNvSpPr/>
          <p:nvPr/>
        </p:nvSpPr>
        <p:spPr>
          <a:xfrm rot="10800000">
            <a:off x="5969252" y="4772647"/>
            <a:ext cx="941781" cy="772511"/>
          </a:xfrm>
          <a:prstGeom prst="curvedDownArrow">
            <a:avLst>
              <a:gd name="adj1" fmla="val 25000"/>
              <a:gd name="adj2" fmla="val 50000"/>
              <a:gd name="adj3" fmla="val 20796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1A3E39D-D592-644F-BF04-1EC2468E5E97}"/>
              </a:ext>
            </a:extLst>
          </p:cNvPr>
          <p:cNvCxnSpPr>
            <a:cxnSpLocks/>
          </p:cNvCxnSpPr>
          <p:nvPr/>
        </p:nvCxnSpPr>
        <p:spPr>
          <a:xfrm flipV="1">
            <a:off x="7212145" y="3700636"/>
            <a:ext cx="1087965" cy="782782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FB6DBCA-0A7F-AA4E-A8D5-0E5553A70CDA}"/>
              </a:ext>
            </a:extLst>
          </p:cNvPr>
          <p:cNvCxnSpPr>
            <a:cxnSpLocks/>
          </p:cNvCxnSpPr>
          <p:nvPr/>
        </p:nvCxnSpPr>
        <p:spPr>
          <a:xfrm>
            <a:off x="7364545" y="4635818"/>
            <a:ext cx="10447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6BE59C6-F16E-F448-9CDA-FB2DF74C727C}"/>
              </a:ext>
            </a:extLst>
          </p:cNvPr>
          <p:cNvCxnSpPr>
            <a:cxnSpLocks/>
          </p:cNvCxnSpPr>
          <p:nvPr/>
        </p:nvCxnSpPr>
        <p:spPr>
          <a:xfrm>
            <a:off x="7240549" y="4971787"/>
            <a:ext cx="1037240" cy="735674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>
            <a:extLst>
              <a:ext uri="{FF2B5EF4-FFF2-40B4-BE49-F238E27FC236}">
                <a16:creationId xmlns:a16="http://schemas.microsoft.com/office/drawing/2014/main" id="{5BFFAA0D-3038-8645-A925-17E8662A3846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8404421" y="3473860"/>
            <a:ext cx="941711" cy="429488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B64DEB0B-C2FF-054C-ADB7-9E8678380B3B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8194354" y="5041635"/>
            <a:ext cx="1694573" cy="121612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6C263334-3C70-A94D-AB8D-2C5A03E4A25F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8409802" y="4351468"/>
            <a:ext cx="941711" cy="429488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BFB3CEA9-56F9-7547-86B6-031C37DE3C63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3959481" y="2831434"/>
            <a:ext cx="1554169" cy="1547986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BFD5CF89-5F2B-2649-86CA-B446DAD57C52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8221960" y="4877557"/>
            <a:ext cx="1554169" cy="154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7603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3790379" y="250070"/>
            <a:ext cx="75713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5: Async burgers</a:t>
            </a:r>
          </a:p>
        </p:txBody>
      </p:sp>
      <p:pic>
        <p:nvPicPr>
          <p:cNvPr id="404" name="Picture 403">
            <a:extLst>
              <a:ext uri="{FF2B5EF4-FFF2-40B4-BE49-F238E27FC236}">
                <a16:creationId xmlns:a16="http://schemas.microsoft.com/office/drawing/2014/main" id="{172BAC3F-AF85-004C-953A-46B6D278109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19376" y="1336327"/>
            <a:ext cx="4316248" cy="46727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D5FA9C-E7F2-9F45-8637-11EF32B78B2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42731" y="882868"/>
            <a:ext cx="5269538" cy="4672724"/>
          </a:xfrm>
          <a:prstGeom prst="rect">
            <a:avLst/>
          </a:prstGeom>
        </p:spPr>
      </p:pic>
      <p:pic>
        <p:nvPicPr>
          <p:cNvPr id="405" name="Picture 404">
            <a:extLst>
              <a:ext uri="{FF2B5EF4-FFF2-40B4-BE49-F238E27FC236}">
                <a16:creationId xmlns:a16="http://schemas.microsoft.com/office/drawing/2014/main" id="{22811247-C119-D54B-AEA7-1EE7C2C27BA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565567" y="1357420"/>
            <a:ext cx="1485901" cy="1618592"/>
          </a:xfrm>
          <a:prstGeom prst="rect">
            <a:avLst/>
          </a:prstGeom>
        </p:spPr>
      </p:pic>
      <p:pic>
        <p:nvPicPr>
          <p:cNvPr id="406" name="Picture 405">
            <a:extLst>
              <a:ext uri="{FF2B5EF4-FFF2-40B4-BE49-F238E27FC236}">
                <a16:creationId xmlns:a16="http://schemas.microsoft.com/office/drawing/2014/main" id="{CE498A3D-9CBA-AE49-8AE3-A7A9996DCCE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94166" y="3366623"/>
            <a:ext cx="539970" cy="488281"/>
          </a:xfrm>
          <a:prstGeom prst="rect">
            <a:avLst/>
          </a:prstGeom>
        </p:spPr>
      </p:pic>
      <p:pic>
        <p:nvPicPr>
          <p:cNvPr id="407" name="Picture 406">
            <a:extLst>
              <a:ext uri="{FF2B5EF4-FFF2-40B4-BE49-F238E27FC236}">
                <a16:creationId xmlns:a16="http://schemas.microsoft.com/office/drawing/2014/main" id="{94A8448F-85AA-FD4E-A824-48C810170BE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534136" y="3374056"/>
            <a:ext cx="539970" cy="488281"/>
          </a:xfrm>
          <a:prstGeom prst="rect">
            <a:avLst/>
          </a:prstGeom>
        </p:spPr>
      </p:pic>
      <p:pic>
        <p:nvPicPr>
          <p:cNvPr id="408" name="Picture 407">
            <a:extLst>
              <a:ext uri="{FF2B5EF4-FFF2-40B4-BE49-F238E27FC236}">
                <a16:creationId xmlns:a16="http://schemas.microsoft.com/office/drawing/2014/main" id="{ED577F8D-D655-FA4E-BE76-39BCDCA77693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11743" y="4069406"/>
            <a:ext cx="539970" cy="488281"/>
          </a:xfrm>
          <a:prstGeom prst="rect">
            <a:avLst/>
          </a:prstGeom>
        </p:spPr>
      </p:pic>
      <p:pic>
        <p:nvPicPr>
          <p:cNvPr id="409" name="Picture 408">
            <a:extLst>
              <a:ext uri="{FF2B5EF4-FFF2-40B4-BE49-F238E27FC236}">
                <a16:creationId xmlns:a16="http://schemas.microsoft.com/office/drawing/2014/main" id="{9248C85A-553F-024C-8A4B-03A767FD631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51713" y="4076839"/>
            <a:ext cx="539970" cy="488281"/>
          </a:xfrm>
          <a:prstGeom prst="rect">
            <a:avLst/>
          </a:prstGeom>
        </p:spPr>
      </p:pic>
      <p:pic>
        <p:nvPicPr>
          <p:cNvPr id="410" name="Picture 409">
            <a:extLst>
              <a:ext uri="{FF2B5EF4-FFF2-40B4-BE49-F238E27FC236}">
                <a16:creationId xmlns:a16="http://schemas.microsoft.com/office/drawing/2014/main" id="{CEE2BC65-4749-944F-81AC-3A882116D4A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65420" y="3374056"/>
            <a:ext cx="539970" cy="488281"/>
          </a:xfrm>
          <a:prstGeom prst="rect">
            <a:avLst/>
          </a:prstGeom>
        </p:spPr>
      </p:pic>
      <p:pic>
        <p:nvPicPr>
          <p:cNvPr id="411" name="Picture 410">
            <a:extLst>
              <a:ext uri="{FF2B5EF4-FFF2-40B4-BE49-F238E27FC236}">
                <a16:creationId xmlns:a16="http://schemas.microsoft.com/office/drawing/2014/main" id="{B491D8AF-580D-BF45-BBED-C0F92D20181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705390" y="3381489"/>
            <a:ext cx="539970" cy="488281"/>
          </a:xfrm>
          <a:prstGeom prst="rect">
            <a:avLst/>
          </a:prstGeom>
        </p:spPr>
      </p:pic>
      <p:pic>
        <p:nvPicPr>
          <p:cNvPr id="412" name="Picture 411">
            <a:extLst>
              <a:ext uri="{FF2B5EF4-FFF2-40B4-BE49-F238E27FC236}">
                <a16:creationId xmlns:a16="http://schemas.microsoft.com/office/drawing/2014/main" id="{9087AFE2-E925-A84C-BAB8-547883B9724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82997" y="4076839"/>
            <a:ext cx="539970" cy="488281"/>
          </a:xfrm>
          <a:prstGeom prst="rect">
            <a:avLst/>
          </a:prstGeom>
        </p:spPr>
      </p:pic>
      <p:pic>
        <p:nvPicPr>
          <p:cNvPr id="413" name="Picture 412">
            <a:extLst>
              <a:ext uri="{FF2B5EF4-FFF2-40B4-BE49-F238E27FC236}">
                <a16:creationId xmlns:a16="http://schemas.microsoft.com/office/drawing/2014/main" id="{FB91EBFB-007B-6C42-907B-8E8F18C2E75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622967" y="4084272"/>
            <a:ext cx="539970" cy="488281"/>
          </a:xfrm>
          <a:prstGeom prst="rect">
            <a:avLst/>
          </a:prstGeom>
        </p:spPr>
      </p:pic>
      <p:pic>
        <p:nvPicPr>
          <p:cNvPr id="414" name="Picture 413">
            <a:extLst>
              <a:ext uri="{FF2B5EF4-FFF2-40B4-BE49-F238E27FC236}">
                <a16:creationId xmlns:a16="http://schemas.microsoft.com/office/drawing/2014/main" id="{294975D5-D376-B341-992E-6D884B5AC92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436435" y="3353854"/>
            <a:ext cx="539970" cy="488281"/>
          </a:xfrm>
          <a:prstGeom prst="rect">
            <a:avLst/>
          </a:prstGeom>
        </p:spPr>
      </p:pic>
      <p:pic>
        <p:nvPicPr>
          <p:cNvPr id="415" name="Picture 414">
            <a:extLst>
              <a:ext uri="{FF2B5EF4-FFF2-40B4-BE49-F238E27FC236}">
                <a16:creationId xmlns:a16="http://schemas.microsoft.com/office/drawing/2014/main" id="{B4494661-A4EB-4C46-8354-33BB1A24F03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976405" y="3361287"/>
            <a:ext cx="539970" cy="488281"/>
          </a:xfrm>
          <a:prstGeom prst="rect">
            <a:avLst/>
          </a:prstGeom>
        </p:spPr>
      </p:pic>
      <p:pic>
        <p:nvPicPr>
          <p:cNvPr id="416" name="Picture 415">
            <a:extLst>
              <a:ext uri="{FF2B5EF4-FFF2-40B4-BE49-F238E27FC236}">
                <a16:creationId xmlns:a16="http://schemas.microsoft.com/office/drawing/2014/main" id="{7D25F7F9-8F9C-F046-A86B-DF9A3CE8FE1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54012" y="4056637"/>
            <a:ext cx="539970" cy="488281"/>
          </a:xfrm>
          <a:prstGeom prst="rect">
            <a:avLst/>
          </a:prstGeom>
        </p:spPr>
      </p:pic>
      <p:pic>
        <p:nvPicPr>
          <p:cNvPr id="417" name="Picture 416">
            <a:extLst>
              <a:ext uri="{FF2B5EF4-FFF2-40B4-BE49-F238E27FC236}">
                <a16:creationId xmlns:a16="http://schemas.microsoft.com/office/drawing/2014/main" id="{F5C48A70-5695-4145-AD13-7AFEEB623BB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893982" y="4064070"/>
            <a:ext cx="539970" cy="488281"/>
          </a:xfrm>
          <a:prstGeom prst="rect">
            <a:avLst/>
          </a:prstGeom>
        </p:spPr>
      </p:pic>
      <p:pic>
        <p:nvPicPr>
          <p:cNvPr id="418" name="Picture 417">
            <a:extLst>
              <a:ext uri="{FF2B5EF4-FFF2-40B4-BE49-F238E27FC236}">
                <a16:creationId xmlns:a16="http://schemas.microsoft.com/office/drawing/2014/main" id="{64E66088-224C-6346-9AEE-1271DC013D4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667494" y="3336511"/>
            <a:ext cx="539970" cy="488281"/>
          </a:xfrm>
          <a:prstGeom prst="rect">
            <a:avLst/>
          </a:prstGeom>
        </p:spPr>
      </p:pic>
      <p:pic>
        <p:nvPicPr>
          <p:cNvPr id="419" name="Picture 418">
            <a:extLst>
              <a:ext uri="{FF2B5EF4-FFF2-40B4-BE49-F238E27FC236}">
                <a16:creationId xmlns:a16="http://schemas.microsoft.com/office/drawing/2014/main" id="{19C14773-11F5-C44C-98E6-0BA94C1ABEF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207464" y="3343944"/>
            <a:ext cx="539970" cy="488281"/>
          </a:xfrm>
          <a:prstGeom prst="rect">
            <a:avLst/>
          </a:prstGeom>
        </p:spPr>
      </p:pic>
      <p:pic>
        <p:nvPicPr>
          <p:cNvPr id="420" name="Picture 419">
            <a:extLst>
              <a:ext uri="{FF2B5EF4-FFF2-40B4-BE49-F238E27FC236}">
                <a16:creationId xmlns:a16="http://schemas.microsoft.com/office/drawing/2014/main" id="{8D4B656A-16CA-B340-804B-9C9D71290D0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85071" y="4039294"/>
            <a:ext cx="539970" cy="488281"/>
          </a:xfrm>
          <a:prstGeom prst="rect">
            <a:avLst/>
          </a:prstGeom>
        </p:spPr>
      </p:pic>
      <p:pic>
        <p:nvPicPr>
          <p:cNvPr id="421" name="Picture 420">
            <a:extLst>
              <a:ext uri="{FF2B5EF4-FFF2-40B4-BE49-F238E27FC236}">
                <a16:creationId xmlns:a16="http://schemas.microsoft.com/office/drawing/2014/main" id="{0DCDACC5-F18B-E04D-B68C-CDA1DEC2290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125041" y="4046727"/>
            <a:ext cx="539970" cy="488281"/>
          </a:xfrm>
          <a:prstGeom prst="rect">
            <a:avLst/>
          </a:prstGeom>
        </p:spPr>
      </p:pic>
      <p:pic>
        <p:nvPicPr>
          <p:cNvPr id="422" name="Picture 421">
            <a:extLst>
              <a:ext uri="{FF2B5EF4-FFF2-40B4-BE49-F238E27FC236}">
                <a16:creationId xmlns:a16="http://schemas.microsoft.com/office/drawing/2014/main" id="{92DBA375-59D1-8E4C-8D71-DAD07F96159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970240" y="3219492"/>
            <a:ext cx="539970" cy="488281"/>
          </a:xfrm>
          <a:prstGeom prst="rect">
            <a:avLst/>
          </a:prstGeom>
        </p:spPr>
      </p:pic>
      <p:pic>
        <p:nvPicPr>
          <p:cNvPr id="423" name="Picture 422">
            <a:extLst>
              <a:ext uri="{FF2B5EF4-FFF2-40B4-BE49-F238E27FC236}">
                <a16:creationId xmlns:a16="http://schemas.microsoft.com/office/drawing/2014/main" id="{9F29E276-16AA-E64D-B50E-05DF69AA6B4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510210" y="3226925"/>
            <a:ext cx="539970" cy="488281"/>
          </a:xfrm>
          <a:prstGeom prst="rect">
            <a:avLst/>
          </a:prstGeom>
        </p:spPr>
      </p:pic>
      <p:pic>
        <p:nvPicPr>
          <p:cNvPr id="424" name="Picture 423">
            <a:extLst>
              <a:ext uri="{FF2B5EF4-FFF2-40B4-BE49-F238E27FC236}">
                <a16:creationId xmlns:a16="http://schemas.microsoft.com/office/drawing/2014/main" id="{51FBF13D-4C93-D644-BCF6-01A9610E450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87817" y="3922275"/>
            <a:ext cx="539970" cy="488281"/>
          </a:xfrm>
          <a:prstGeom prst="rect">
            <a:avLst/>
          </a:prstGeom>
        </p:spPr>
      </p:pic>
      <p:pic>
        <p:nvPicPr>
          <p:cNvPr id="425" name="Picture 424">
            <a:extLst>
              <a:ext uri="{FF2B5EF4-FFF2-40B4-BE49-F238E27FC236}">
                <a16:creationId xmlns:a16="http://schemas.microsoft.com/office/drawing/2014/main" id="{7579F717-691B-4542-9D50-F548243437D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427787" y="3929708"/>
            <a:ext cx="539970" cy="488281"/>
          </a:xfrm>
          <a:prstGeom prst="rect">
            <a:avLst/>
          </a:prstGeom>
        </p:spPr>
      </p:pic>
      <p:pic>
        <p:nvPicPr>
          <p:cNvPr id="426" name="Picture 425">
            <a:extLst>
              <a:ext uri="{FF2B5EF4-FFF2-40B4-BE49-F238E27FC236}">
                <a16:creationId xmlns:a16="http://schemas.microsoft.com/office/drawing/2014/main" id="{D5A9F88B-E047-6540-802B-C4E93ECC885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43047" y="4674045"/>
            <a:ext cx="539970" cy="488281"/>
          </a:xfrm>
          <a:prstGeom prst="rect">
            <a:avLst/>
          </a:prstGeom>
        </p:spPr>
      </p:pic>
      <p:pic>
        <p:nvPicPr>
          <p:cNvPr id="427" name="Picture 426">
            <a:extLst>
              <a:ext uri="{FF2B5EF4-FFF2-40B4-BE49-F238E27FC236}">
                <a16:creationId xmlns:a16="http://schemas.microsoft.com/office/drawing/2014/main" id="{0EB7FF48-2987-3144-9F50-038E238E66B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383017" y="4681478"/>
            <a:ext cx="539970" cy="488281"/>
          </a:xfrm>
          <a:prstGeom prst="rect">
            <a:avLst/>
          </a:prstGeom>
        </p:spPr>
      </p:pic>
      <p:pic>
        <p:nvPicPr>
          <p:cNvPr id="428" name="Picture 427">
            <a:extLst>
              <a:ext uri="{FF2B5EF4-FFF2-40B4-BE49-F238E27FC236}">
                <a16:creationId xmlns:a16="http://schemas.microsoft.com/office/drawing/2014/main" id="{6EAC35D0-8C1F-784D-9E24-21A145FBC1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760624" y="5376828"/>
            <a:ext cx="539970" cy="488281"/>
          </a:xfrm>
          <a:prstGeom prst="rect">
            <a:avLst/>
          </a:prstGeom>
        </p:spPr>
      </p:pic>
      <p:pic>
        <p:nvPicPr>
          <p:cNvPr id="429" name="Picture 428">
            <a:extLst>
              <a:ext uri="{FF2B5EF4-FFF2-40B4-BE49-F238E27FC236}">
                <a16:creationId xmlns:a16="http://schemas.microsoft.com/office/drawing/2014/main" id="{33196223-57E0-CD43-B211-63F8B001EDE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300594" y="5384261"/>
            <a:ext cx="539970" cy="488281"/>
          </a:xfrm>
          <a:prstGeom prst="rect">
            <a:avLst/>
          </a:prstGeom>
        </p:spPr>
      </p:pic>
      <p:pic>
        <p:nvPicPr>
          <p:cNvPr id="430" name="Picture 429">
            <a:extLst>
              <a:ext uri="{FF2B5EF4-FFF2-40B4-BE49-F238E27FC236}">
                <a16:creationId xmlns:a16="http://schemas.microsoft.com/office/drawing/2014/main" id="{89D40BA6-2C30-9B4B-8C98-D21818F995A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14301" y="4681478"/>
            <a:ext cx="539970" cy="488281"/>
          </a:xfrm>
          <a:prstGeom prst="rect">
            <a:avLst/>
          </a:prstGeom>
        </p:spPr>
      </p:pic>
      <p:pic>
        <p:nvPicPr>
          <p:cNvPr id="431" name="Picture 430">
            <a:extLst>
              <a:ext uri="{FF2B5EF4-FFF2-40B4-BE49-F238E27FC236}">
                <a16:creationId xmlns:a16="http://schemas.microsoft.com/office/drawing/2014/main" id="{131E3B0F-4311-B841-BB57-A92F02EAD68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554271" y="4688911"/>
            <a:ext cx="539970" cy="488281"/>
          </a:xfrm>
          <a:prstGeom prst="rect">
            <a:avLst/>
          </a:prstGeom>
        </p:spPr>
      </p:pic>
      <p:pic>
        <p:nvPicPr>
          <p:cNvPr id="432" name="Picture 431">
            <a:extLst>
              <a:ext uri="{FF2B5EF4-FFF2-40B4-BE49-F238E27FC236}">
                <a16:creationId xmlns:a16="http://schemas.microsoft.com/office/drawing/2014/main" id="{DDB6031E-ADCD-D04E-9BD4-4E580720F61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931878" y="5384261"/>
            <a:ext cx="539970" cy="488281"/>
          </a:xfrm>
          <a:prstGeom prst="rect">
            <a:avLst/>
          </a:prstGeom>
        </p:spPr>
      </p:pic>
      <p:pic>
        <p:nvPicPr>
          <p:cNvPr id="433" name="Picture 432">
            <a:extLst>
              <a:ext uri="{FF2B5EF4-FFF2-40B4-BE49-F238E27FC236}">
                <a16:creationId xmlns:a16="http://schemas.microsoft.com/office/drawing/2014/main" id="{38769434-3B24-774F-BF22-607125F2EB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471848" y="5391694"/>
            <a:ext cx="539970" cy="488281"/>
          </a:xfrm>
          <a:prstGeom prst="rect">
            <a:avLst/>
          </a:prstGeom>
        </p:spPr>
      </p:pic>
      <p:pic>
        <p:nvPicPr>
          <p:cNvPr id="434" name="Picture 433">
            <a:extLst>
              <a:ext uri="{FF2B5EF4-FFF2-40B4-BE49-F238E27FC236}">
                <a16:creationId xmlns:a16="http://schemas.microsoft.com/office/drawing/2014/main" id="{E65FC0A2-8736-0441-9848-79DD29D03F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285316" y="4661276"/>
            <a:ext cx="539970" cy="488281"/>
          </a:xfrm>
          <a:prstGeom prst="rect">
            <a:avLst/>
          </a:prstGeom>
        </p:spPr>
      </p:pic>
      <p:pic>
        <p:nvPicPr>
          <p:cNvPr id="435" name="Picture 434">
            <a:extLst>
              <a:ext uri="{FF2B5EF4-FFF2-40B4-BE49-F238E27FC236}">
                <a16:creationId xmlns:a16="http://schemas.microsoft.com/office/drawing/2014/main" id="{DC88D160-46DB-C540-8FE2-D88DB0B4140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825286" y="4668709"/>
            <a:ext cx="539970" cy="488281"/>
          </a:xfrm>
          <a:prstGeom prst="rect">
            <a:avLst/>
          </a:prstGeom>
        </p:spPr>
      </p:pic>
      <p:pic>
        <p:nvPicPr>
          <p:cNvPr id="436" name="Picture 435">
            <a:extLst>
              <a:ext uri="{FF2B5EF4-FFF2-40B4-BE49-F238E27FC236}">
                <a16:creationId xmlns:a16="http://schemas.microsoft.com/office/drawing/2014/main" id="{D47782C8-C96E-5E44-A3CD-AAC8F601703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202893" y="5364059"/>
            <a:ext cx="539970" cy="488281"/>
          </a:xfrm>
          <a:prstGeom prst="rect">
            <a:avLst/>
          </a:prstGeom>
        </p:spPr>
      </p:pic>
      <p:pic>
        <p:nvPicPr>
          <p:cNvPr id="437" name="Picture 436">
            <a:extLst>
              <a:ext uri="{FF2B5EF4-FFF2-40B4-BE49-F238E27FC236}">
                <a16:creationId xmlns:a16="http://schemas.microsoft.com/office/drawing/2014/main" id="{DEAF1788-F0FC-024A-BB3C-1994B8D6DC7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742863" y="5371492"/>
            <a:ext cx="539970" cy="488281"/>
          </a:xfrm>
          <a:prstGeom prst="rect">
            <a:avLst/>
          </a:prstGeom>
        </p:spPr>
      </p:pic>
      <p:pic>
        <p:nvPicPr>
          <p:cNvPr id="438" name="Picture 437">
            <a:extLst>
              <a:ext uri="{FF2B5EF4-FFF2-40B4-BE49-F238E27FC236}">
                <a16:creationId xmlns:a16="http://schemas.microsoft.com/office/drawing/2014/main" id="{B09363EC-DE90-FC46-9E6B-691D5F20813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16375" y="4643933"/>
            <a:ext cx="539970" cy="488281"/>
          </a:xfrm>
          <a:prstGeom prst="rect">
            <a:avLst/>
          </a:prstGeom>
        </p:spPr>
      </p:pic>
      <p:pic>
        <p:nvPicPr>
          <p:cNvPr id="439" name="Picture 438">
            <a:extLst>
              <a:ext uri="{FF2B5EF4-FFF2-40B4-BE49-F238E27FC236}">
                <a16:creationId xmlns:a16="http://schemas.microsoft.com/office/drawing/2014/main" id="{794FBAAC-D3B2-B749-9104-12CC648C7EA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56345" y="4651366"/>
            <a:ext cx="539970" cy="488281"/>
          </a:xfrm>
          <a:prstGeom prst="rect">
            <a:avLst/>
          </a:prstGeom>
        </p:spPr>
      </p:pic>
      <p:pic>
        <p:nvPicPr>
          <p:cNvPr id="440" name="Picture 439">
            <a:extLst>
              <a:ext uri="{FF2B5EF4-FFF2-40B4-BE49-F238E27FC236}">
                <a16:creationId xmlns:a16="http://schemas.microsoft.com/office/drawing/2014/main" id="{1B920AEA-FF8C-F142-80FB-08DE9515932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433952" y="5346716"/>
            <a:ext cx="539970" cy="488281"/>
          </a:xfrm>
          <a:prstGeom prst="rect">
            <a:avLst/>
          </a:prstGeom>
        </p:spPr>
      </p:pic>
      <p:pic>
        <p:nvPicPr>
          <p:cNvPr id="441" name="Picture 440">
            <a:extLst>
              <a:ext uri="{FF2B5EF4-FFF2-40B4-BE49-F238E27FC236}">
                <a16:creationId xmlns:a16="http://schemas.microsoft.com/office/drawing/2014/main" id="{D3F5CD3B-4782-AD40-98D5-9767CAC196F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973922" y="5354149"/>
            <a:ext cx="539970" cy="488281"/>
          </a:xfrm>
          <a:prstGeom prst="rect">
            <a:avLst/>
          </a:prstGeom>
        </p:spPr>
      </p:pic>
      <p:pic>
        <p:nvPicPr>
          <p:cNvPr id="442" name="Picture 441">
            <a:extLst>
              <a:ext uri="{FF2B5EF4-FFF2-40B4-BE49-F238E27FC236}">
                <a16:creationId xmlns:a16="http://schemas.microsoft.com/office/drawing/2014/main" id="{3C1B19BA-BE84-3949-BE4A-B99362BAD8D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19121" y="4526914"/>
            <a:ext cx="539970" cy="488281"/>
          </a:xfrm>
          <a:prstGeom prst="rect">
            <a:avLst/>
          </a:prstGeom>
        </p:spPr>
      </p:pic>
      <p:pic>
        <p:nvPicPr>
          <p:cNvPr id="443" name="Picture 442">
            <a:extLst>
              <a:ext uri="{FF2B5EF4-FFF2-40B4-BE49-F238E27FC236}">
                <a16:creationId xmlns:a16="http://schemas.microsoft.com/office/drawing/2014/main" id="{429FFB68-74FD-CD4E-8B33-AB40DC72286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359091" y="4534347"/>
            <a:ext cx="539970" cy="488281"/>
          </a:xfrm>
          <a:prstGeom prst="rect">
            <a:avLst/>
          </a:prstGeom>
        </p:spPr>
      </p:pic>
      <p:pic>
        <p:nvPicPr>
          <p:cNvPr id="444" name="Picture 443">
            <a:extLst>
              <a:ext uri="{FF2B5EF4-FFF2-40B4-BE49-F238E27FC236}">
                <a16:creationId xmlns:a16="http://schemas.microsoft.com/office/drawing/2014/main" id="{6FDDE3E9-A1FF-2141-B84D-AA65604B4C6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736698" y="5229697"/>
            <a:ext cx="539970" cy="488281"/>
          </a:xfrm>
          <a:prstGeom prst="rect">
            <a:avLst/>
          </a:prstGeom>
        </p:spPr>
      </p:pic>
      <p:pic>
        <p:nvPicPr>
          <p:cNvPr id="445" name="Picture 444">
            <a:extLst>
              <a:ext uri="{FF2B5EF4-FFF2-40B4-BE49-F238E27FC236}">
                <a16:creationId xmlns:a16="http://schemas.microsoft.com/office/drawing/2014/main" id="{B07C342D-DD53-A14D-A7FC-10FE7F5788F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276668" y="5237130"/>
            <a:ext cx="539970" cy="488281"/>
          </a:xfrm>
          <a:prstGeom prst="rect">
            <a:avLst/>
          </a:prstGeom>
        </p:spPr>
      </p:pic>
      <p:pic>
        <p:nvPicPr>
          <p:cNvPr id="446" name="Picture 445">
            <a:extLst>
              <a:ext uri="{FF2B5EF4-FFF2-40B4-BE49-F238E27FC236}">
                <a16:creationId xmlns:a16="http://schemas.microsoft.com/office/drawing/2014/main" id="{BD0EFCA9-4B5E-2F4D-8D5A-58303586A2D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43502" y="5683685"/>
            <a:ext cx="539970" cy="488281"/>
          </a:xfrm>
          <a:prstGeom prst="rect">
            <a:avLst/>
          </a:prstGeom>
        </p:spPr>
      </p:pic>
      <p:pic>
        <p:nvPicPr>
          <p:cNvPr id="447" name="Picture 446">
            <a:extLst>
              <a:ext uri="{FF2B5EF4-FFF2-40B4-BE49-F238E27FC236}">
                <a16:creationId xmlns:a16="http://schemas.microsoft.com/office/drawing/2014/main" id="{D6200545-EC8B-CE4D-9CD2-4FF23262DBD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83472" y="5691118"/>
            <a:ext cx="539970" cy="488281"/>
          </a:xfrm>
          <a:prstGeom prst="rect">
            <a:avLst/>
          </a:prstGeom>
        </p:spPr>
      </p:pic>
      <p:pic>
        <p:nvPicPr>
          <p:cNvPr id="448" name="Picture 447">
            <a:extLst>
              <a:ext uri="{FF2B5EF4-FFF2-40B4-BE49-F238E27FC236}">
                <a16:creationId xmlns:a16="http://schemas.microsoft.com/office/drawing/2014/main" id="{2C7FF4DA-96F0-DE48-A5FC-D67A17E6C4A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61079" y="6386468"/>
            <a:ext cx="539970" cy="488281"/>
          </a:xfrm>
          <a:prstGeom prst="rect">
            <a:avLst/>
          </a:prstGeom>
        </p:spPr>
      </p:pic>
      <p:pic>
        <p:nvPicPr>
          <p:cNvPr id="449" name="Picture 448">
            <a:extLst>
              <a:ext uri="{FF2B5EF4-FFF2-40B4-BE49-F238E27FC236}">
                <a16:creationId xmlns:a16="http://schemas.microsoft.com/office/drawing/2014/main" id="{F576DF01-6C0E-6444-B930-6D8E626CDC7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01049" y="6393901"/>
            <a:ext cx="539970" cy="488281"/>
          </a:xfrm>
          <a:prstGeom prst="rect">
            <a:avLst/>
          </a:prstGeom>
        </p:spPr>
      </p:pic>
      <p:pic>
        <p:nvPicPr>
          <p:cNvPr id="450" name="Picture 449">
            <a:extLst>
              <a:ext uri="{FF2B5EF4-FFF2-40B4-BE49-F238E27FC236}">
                <a16:creationId xmlns:a16="http://schemas.microsoft.com/office/drawing/2014/main" id="{157352B5-7A4F-054D-8114-D88E391436A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14756" y="5691118"/>
            <a:ext cx="539970" cy="488281"/>
          </a:xfrm>
          <a:prstGeom prst="rect">
            <a:avLst/>
          </a:prstGeom>
        </p:spPr>
      </p:pic>
      <p:pic>
        <p:nvPicPr>
          <p:cNvPr id="451" name="Picture 450">
            <a:extLst>
              <a:ext uri="{FF2B5EF4-FFF2-40B4-BE49-F238E27FC236}">
                <a16:creationId xmlns:a16="http://schemas.microsoft.com/office/drawing/2014/main" id="{E968427A-B676-6F4F-9986-4CC83D37DD3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654726" y="5698551"/>
            <a:ext cx="539970" cy="488281"/>
          </a:xfrm>
          <a:prstGeom prst="rect">
            <a:avLst/>
          </a:prstGeom>
        </p:spPr>
      </p:pic>
      <p:pic>
        <p:nvPicPr>
          <p:cNvPr id="452" name="Picture 451">
            <a:extLst>
              <a:ext uri="{FF2B5EF4-FFF2-40B4-BE49-F238E27FC236}">
                <a16:creationId xmlns:a16="http://schemas.microsoft.com/office/drawing/2014/main" id="{15B129FD-5791-0A43-A00B-7D5C8DA4DCC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32333" y="6393901"/>
            <a:ext cx="539970" cy="488281"/>
          </a:xfrm>
          <a:prstGeom prst="rect">
            <a:avLst/>
          </a:prstGeom>
        </p:spPr>
      </p:pic>
      <p:pic>
        <p:nvPicPr>
          <p:cNvPr id="453" name="Picture 452">
            <a:extLst>
              <a:ext uri="{FF2B5EF4-FFF2-40B4-BE49-F238E27FC236}">
                <a16:creationId xmlns:a16="http://schemas.microsoft.com/office/drawing/2014/main" id="{E3166935-7846-1944-B385-91E710D1815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572303" y="6401334"/>
            <a:ext cx="539970" cy="488281"/>
          </a:xfrm>
          <a:prstGeom prst="rect">
            <a:avLst/>
          </a:prstGeom>
        </p:spPr>
      </p:pic>
      <p:pic>
        <p:nvPicPr>
          <p:cNvPr id="454" name="Picture 453">
            <a:extLst>
              <a:ext uri="{FF2B5EF4-FFF2-40B4-BE49-F238E27FC236}">
                <a16:creationId xmlns:a16="http://schemas.microsoft.com/office/drawing/2014/main" id="{282A88B3-68F3-6241-A51C-B9DA2E409EB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85771" y="5670916"/>
            <a:ext cx="539970" cy="488281"/>
          </a:xfrm>
          <a:prstGeom prst="rect">
            <a:avLst/>
          </a:prstGeom>
        </p:spPr>
      </p:pic>
      <p:pic>
        <p:nvPicPr>
          <p:cNvPr id="455" name="Picture 454">
            <a:extLst>
              <a:ext uri="{FF2B5EF4-FFF2-40B4-BE49-F238E27FC236}">
                <a16:creationId xmlns:a16="http://schemas.microsoft.com/office/drawing/2014/main" id="{06F4D8D0-A84A-664C-B324-D4942A206EB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925741" y="5678349"/>
            <a:ext cx="539970" cy="488281"/>
          </a:xfrm>
          <a:prstGeom prst="rect">
            <a:avLst/>
          </a:prstGeom>
        </p:spPr>
      </p:pic>
      <p:pic>
        <p:nvPicPr>
          <p:cNvPr id="456" name="Picture 455">
            <a:extLst>
              <a:ext uri="{FF2B5EF4-FFF2-40B4-BE49-F238E27FC236}">
                <a16:creationId xmlns:a16="http://schemas.microsoft.com/office/drawing/2014/main" id="{5389F449-3655-1D4C-8A14-7F0982E9CC2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03348" y="6373699"/>
            <a:ext cx="539970" cy="488281"/>
          </a:xfrm>
          <a:prstGeom prst="rect">
            <a:avLst/>
          </a:prstGeom>
        </p:spPr>
      </p:pic>
      <p:pic>
        <p:nvPicPr>
          <p:cNvPr id="457" name="Picture 456">
            <a:extLst>
              <a:ext uri="{FF2B5EF4-FFF2-40B4-BE49-F238E27FC236}">
                <a16:creationId xmlns:a16="http://schemas.microsoft.com/office/drawing/2014/main" id="{E81F2A41-6BC4-BE4A-BED1-F16B4DEE7D1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843318" y="6381132"/>
            <a:ext cx="539970" cy="488281"/>
          </a:xfrm>
          <a:prstGeom prst="rect">
            <a:avLst/>
          </a:prstGeom>
        </p:spPr>
      </p:pic>
      <p:pic>
        <p:nvPicPr>
          <p:cNvPr id="458" name="Picture 457">
            <a:extLst>
              <a:ext uri="{FF2B5EF4-FFF2-40B4-BE49-F238E27FC236}">
                <a16:creationId xmlns:a16="http://schemas.microsoft.com/office/drawing/2014/main" id="{0E91045D-C48A-7A41-94FA-CB29B9F9D04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616830" y="5653573"/>
            <a:ext cx="539970" cy="488281"/>
          </a:xfrm>
          <a:prstGeom prst="rect">
            <a:avLst/>
          </a:prstGeom>
        </p:spPr>
      </p:pic>
      <p:pic>
        <p:nvPicPr>
          <p:cNvPr id="459" name="Picture 458">
            <a:extLst>
              <a:ext uri="{FF2B5EF4-FFF2-40B4-BE49-F238E27FC236}">
                <a16:creationId xmlns:a16="http://schemas.microsoft.com/office/drawing/2014/main" id="{5B74046A-C0A3-A54E-8FA4-26F77A47AE3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156800" y="5661006"/>
            <a:ext cx="539970" cy="488281"/>
          </a:xfrm>
          <a:prstGeom prst="rect">
            <a:avLst/>
          </a:prstGeom>
        </p:spPr>
      </p:pic>
      <p:pic>
        <p:nvPicPr>
          <p:cNvPr id="460" name="Picture 459">
            <a:extLst>
              <a:ext uri="{FF2B5EF4-FFF2-40B4-BE49-F238E27FC236}">
                <a16:creationId xmlns:a16="http://schemas.microsoft.com/office/drawing/2014/main" id="{D57CD3C9-1B19-0844-BA99-767FADC61CD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34407" y="6356356"/>
            <a:ext cx="539970" cy="488281"/>
          </a:xfrm>
          <a:prstGeom prst="rect">
            <a:avLst/>
          </a:prstGeom>
        </p:spPr>
      </p:pic>
      <p:pic>
        <p:nvPicPr>
          <p:cNvPr id="461" name="Picture 460">
            <a:extLst>
              <a:ext uri="{FF2B5EF4-FFF2-40B4-BE49-F238E27FC236}">
                <a16:creationId xmlns:a16="http://schemas.microsoft.com/office/drawing/2014/main" id="{2AA2FDD8-C553-3D40-92EE-82E8283A3C7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74377" y="6363789"/>
            <a:ext cx="539970" cy="488281"/>
          </a:xfrm>
          <a:prstGeom prst="rect">
            <a:avLst/>
          </a:prstGeom>
        </p:spPr>
      </p:pic>
      <p:pic>
        <p:nvPicPr>
          <p:cNvPr id="462" name="Picture 461">
            <a:extLst>
              <a:ext uri="{FF2B5EF4-FFF2-40B4-BE49-F238E27FC236}">
                <a16:creationId xmlns:a16="http://schemas.microsoft.com/office/drawing/2014/main" id="{A3298A14-9C59-954E-8F35-CAA0BBF6875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919576" y="5536554"/>
            <a:ext cx="539970" cy="488281"/>
          </a:xfrm>
          <a:prstGeom prst="rect">
            <a:avLst/>
          </a:prstGeom>
        </p:spPr>
      </p:pic>
      <p:pic>
        <p:nvPicPr>
          <p:cNvPr id="463" name="Picture 462">
            <a:extLst>
              <a:ext uri="{FF2B5EF4-FFF2-40B4-BE49-F238E27FC236}">
                <a16:creationId xmlns:a16="http://schemas.microsoft.com/office/drawing/2014/main" id="{040C807D-278D-F547-800D-9D78E004FB6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459546" y="5543987"/>
            <a:ext cx="539970" cy="488281"/>
          </a:xfrm>
          <a:prstGeom prst="rect">
            <a:avLst/>
          </a:prstGeom>
        </p:spPr>
      </p:pic>
      <p:pic>
        <p:nvPicPr>
          <p:cNvPr id="464" name="Picture 463">
            <a:extLst>
              <a:ext uri="{FF2B5EF4-FFF2-40B4-BE49-F238E27FC236}">
                <a16:creationId xmlns:a16="http://schemas.microsoft.com/office/drawing/2014/main" id="{CB9A4C41-B9BA-5746-B0AE-2244B98372D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37153" y="6239337"/>
            <a:ext cx="539970" cy="488281"/>
          </a:xfrm>
          <a:prstGeom prst="rect">
            <a:avLst/>
          </a:prstGeom>
        </p:spPr>
      </p:pic>
      <p:pic>
        <p:nvPicPr>
          <p:cNvPr id="465" name="Picture 464">
            <a:extLst>
              <a:ext uri="{FF2B5EF4-FFF2-40B4-BE49-F238E27FC236}">
                <a16:creationId xmlns:a16="http://schemas.microsoft.com/office/drawing/2014/main" id="{A5C4A832-465E-FB41-9CE5-0BE8EF67385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377123" y="6246770"/>
            <a:ext cx="539970" cy="4882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99CB77-3110-2747-A534-40EDEF0A41DD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060154" y="519873"/>
            <a:ext cx="5785005" cy="585382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80253970-447F-3A4D-ADA7-5574A98CAD92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844800" y="177800"/>
            <a:ext cx="6502400" cy="6502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418DE4B-AFC8-D84A-8A92-157F4B412E75}"/>
              </a:ext>
            </a:extLst>
          </p:cNvPr>
          <p:cNvSpPr/>
          <p:nvPr/>
        </p:nvSpPr>
        <p:spPr>
          <a:xfrm>
            <a:off x="1121591" y="610763"/>
            <a:ext cx="9874144" cy="6160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B34A66C-6FA5-CD44-9BC5-CA72E6F0DC99}"/>
              </a:ext>
            </a:extLst>
          </p:cNvPr>
          <p:cNvSpPr/>
          <p:nvPr/>
        </p:nvSpPr>
        <p:spPr>
          <a:xfrm>
            <a:off x="2088747" y="1243969"/>
            <a:ext cx="24032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But now: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2047004-7E7E-1E46-AFE2-F3AFC4F737E1}"/>
              </a:ext>
            </a:extLst>
          </p:cNvPr>
          <p:cNvSpPr/>
          <p:nvPr/>
        </p:nvSpPr>
        <p:spPr>
          <a:xfrm>
            <a:off x="2942954" y="2652846"/>
            <a:ext cx="15712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await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42DC39A0-6EF1-5942-9546-B82B92F3E3F6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537035" y="2761267"/>
            <a:ext cx="941711" cy="42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4417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3790379" y="250070"/>
            <a:ext cx="75713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5: Async burgers</a:t>
            </a:r>
          </a:p>
        </p:txBody>
      </p:sp>
      <p:pic>
        <p:nvPicPr>
          <p:cNvPr id="404" name="Picture 403">
            <a:extLst>
              <a:ext uri="{FF2B5EF4-FFF2-40B4-BE49-F238E27FC236}">
                <a16:creationId xmlns:a16="http://schemas.microsoft.com/office/drawing/2014/main" id="{172BAC3F-AF85-004C-953A-46B6D278109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19376" y="1336327"/>
            <a:ext cx="4316248" cy="46727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D5FA9C-E7F2-9F45-8637-11EF32B78B2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42731" y="882868"/>
            <a:ext cx="5269538" cy="4672724"/>
          </a:xfrm>
          <a:prstGeom prst="rect">
            <a:avLst/>
          </a:prstGeom>
        </p:spPr>
      </p:pic>
      <p:pic>
        <p:nvPicPr>
          <p:cNvPr id="405" name="Picture 404">
            <a:extLst>
              <a:ext uri="{FF2B5EF4-FFF2-40B4-BE49-F238E27FC236}">
                <a16:creationId xmlns:a16="http://schemas.microsoft.com/office/drawing/2014/main" id="{22811247-C119-D54B-AEA7-1EE7C2C27BA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565567" y="1357420"/>
            <a:ext cx="1485901" cy="1618592"/>
          </a:xfrm>
          <a:prstGeom prst="rect">
            <a:avLst/>
          </a:prstGeom>
        </p:spPr>
      </p:pic>
      <p:pic>
        <p:nvPicPr>
          <p:cNvPr id="406" name="Picture 405">
            <a:extLst>
              <a:ext uri="{FF2B5EF4-FFF2-40B4-BE49-F238E27FC236}">
                <a16:creationId xmlns:a16="http://schemas.microsoft.com/office/drawing/2014/main" id="{CE498A3D-9CBA-AE49-8AE3-A7A9996DCCE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94166" y="3366623"/>
            <a:ext cx="539970" cy="488281"/>
          </a:xfrm>
          <a:prstGeom prst="rect">
            <a:avLst/>
          </a:prstGeom>
        </p:spPr>
      </p:pic>
      <p:pic>
        <p:nvPicPr>
          <p:cNvPr id="407" name="Picture 406">
            <a:extLst>
              <a:ext uri="{FF2B5EF4-FFF2-40B4-BE49-F238E27FC236}">
                <a16:creationId xmlns:a16="http://schemas.microsoft.com/office/drawing/2014/main" id="{94A8448F-85AA-FD4E-A824-48C810170BE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534136" y="3374056"/>
            <a:ext cx="539970" cy="488281"/>
          </a:xfrm>
          <a:prstGeom prst="rect">
            <a:avLst/>
          </a:prstGeom>
        </p:spPr>
      </p:pic>
      <p:pic>
        <p:nvPicPr>
          <p:cNvPr id="408" name="Picture 407">
            <a:extLst>
              <a:ext uri="{FF2B5EF4-FFF2-40B4-BE49-F238E27FC236}">
                <a16:creationId xmlns:a16="http://schemas.microsoft.com/office/drawing/2014/main" id="{ED577F8D-D655-FA4E-BE76-39BCDCA77693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11743" y="4069406"/>
            <a:ext cx="539970" cy="488281"/>
          </a:xfrm>
          <a:prstGeom prst="rect">
            <a:avLst/>
          </a:prstGeom>
        </p:spPr>
      </p:pic>
      <p:pic>
        <p:nvPicPr>
          <p:cNvPr id="409" name="Picture 408">
            <a:extLst>
              <a:ext uri="{FF2B5EF4-FFF2-40B4-BE49-F238E27FC236}">
                <a16:creationId xmlns:a16="http://schemas.microsoft.com/office/drawing/2014/main" id="{9248C85A-553F-024C-8A4B-03A767FD631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51713" y="4076839"/>
            <a:ext cx="539970" cy="488281"/>
          </a:xfrm>
          <a:prstGeom prst="rect">
            <a:avLst/>
          </a:prstGeom>
        </p:spPr>
      </p:pic>
      <p:pic>
        <p:nvPicPr>
          <p:cNvPr id="410" name="Picture 409">
            <a:extLst>
              <a:ext uri="{FF2B5EF4-FFF2-40B4-BE49-F238E27FC236}">
                <a16:creationId xmlns:a16="http://schemas.microsoft.com/office/drawing/2014/main" id="{CEE2BC65-4749-944F-81AC-3A882116D4A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65420" y="3374056"/>
            <a:ext cx="539970" cy="488281"/>
          </a:xfrm>
          <a:prstGeom prst="rect">
            <a:avLst/>
          </a:prstGeom>
        </p:spPr>
      </p:pic>
      <p:pic>
        <p:nvPicPr>
          <p:cNvPr id="411" name="Picture 410">
            <a:extLst>
              <a:ext uri="{FF2B5EF4-FFF2-40B4-BE49-F238E27FC236}">
                <a16:creationId xmlns:a16="http://schemas.microsoft.com/office/drawing/2014/main" id="{B491D8AF-580D-BF45-BBED-C0F92D20181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705390" y="3381489"/>
            <a:ext cx="539970" cy="488281"/>
          </a:xfrm>
          <a:prstGeom prst="rect">
            <a:avLst/>
          </a:prstGeom>
        </p:spPr>
      </p:pic>
      <p:pic>
        <p:nvPicPr>
          <p:cNvPr id="412" name="Picture 411">
            <a:extLst>
              <a:ext uri="{FF2B5EF4-FFF2-40B4-BE49-F238E27FC236}">
                <a16:creationId xmlns:a16="http://schemas.microsoft.com/office/drawing/2014/main" id="{9087AFE2-E925-A84C-BAB8-547883B9724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82997" y="4076839"/>
            <a:ext cx="539970" cy="488281"/>
          </a:xfrm>
          <a:prstGeom prst="rect">
            <a:avLst/>
          </a:prstGeom>
        </p:spPr>
      </p:pic>
      <p:pic>
        <p:nvPicPr>
          <p:cNvPr id="413" name="Picture 412">
            <a:extLst>
              <a:ext uri="{FF2B5EF4-FFF2-40B4-BE49-F238E27FC236}">
                <a16:creationId xmlns:a16="http://schemas.microsoft.com/office/drawing/2014/main" id="{FB91EBFB-007B-6C42-907B-8E8F18C2E75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622967" y="4084272"/>
            <a:ext cx="539970" cy="488281"/>
          </a:xfrm>
          <a:prstGeom prst="rect">
            <a:avLst/>
          </a:prstGeom>
        </p:spPr>
      </p:pic>
      <p:pic>
        <p:nvPicPr>
          <p:cNvPr id="414" name="Picture 413">
            <a:extLst>
              <a:ext uri="{FF2B5EF4-FFF2-40B4-BE49-F238E27FC236}">
                <a16:creationId xmlns:a16="http://schemas.microsoft.com/office/drawing/2014/main" id="{294975D5-D376-B341-992E-6D884B5AC92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436435" y="3353854"/>
            <a:ext cx="539970" cy="488281"/>
          </a:xfrm>
          <a:prstGeom prst="rect">
            <a:avLst/>
          </a:prstGeom>
        </p:spPr>
      </p:pic>
      <p:pic>
        <p:nvPicPr>
          <p:cNvPr id="415" name="Picture 414">
            <a:extLst>
              <a:ext uri="{FF2B5EF4-FFF2-40B4-BE49-F238E27FC236}">
                <a16:creationId xmlns:a16="http://schemas.microsoft.com/office/drawing/2014/main" id="{B4494661-A4EB-4C46-8354-33BB1A24F03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976405" y="3361287"/>
            <a:ext cx="539970" cy="488281"/>
          </a:xfrm>
          <a:prstGeom prst="rect">
            <a:avLst/>
          </a:prstGeom>
        </p:spPr>
      </p:pic>
      <p:pic>
        <p:nvPicPr>
          <p:cNvPr id="416" name="Picture 415">
            <a:extLst>
              <a:ext uri="{FF2B5EF4-FFF2-40B4-BE49-F238E27FC236}">
                <a16:creationId xmlns:a16="http://schemas.microsoft.com/office/drawing/2014/main" id="{7D25F7F9-8F9C-F046-A86B-DF9A3CE8FE1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54012" y="4056637"/>
            <a:ext cx="539970" cy="488281"/>
          </a:xfrm>
          <a:prstGeom prst="rect">
            <a:avLst/>
          </a:prstGeom>
        </p:spPr>
      </p:pic>
      <p:pic>
        <p:nvPicPr>
          <p:cNvPr id="417" name="Picture 416">
            <a:extLst>
              <a:ext uri="{FF2B5EF4-FFF2-40B4-BE49-F238E27FC236}">
                <a16:creationId xmlns:a16="http://schemas.microsoft.com/office/drawing/2014/main" id="{F5C48A70-5695-4145-AD13-7AFEEB623BB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893982" y="4064070"/>
            <a:ext cx="539970" cy="488281"/>
          </a:xfrm>
          <a:prstGeom prst="rect">
            <a:avLst/>
          </a:prstGeom>
        </p:spPr>
      </p:pic>
      <p:pic>
        <p:nvPicPr>
          <p:cNvPr id="418" name="Picture 417">
            <a:extLst>
              <a:ext uri="{FF2B5EF4-FFF2-40B4-BE49-F238E27FC236}">
                <a16:creationId xmlns:a16="http://schemas.microsoft.com/office/drawing/2014/main" id="{64E66088-224C-6346-9AEE-1271DC013D4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667494" y="3336511"/>
            <a:ext cx="539970" cy="488281"/>
          </a:xfrm>
          <a:prstGeom prst="rect">
            <a:avLst/>
          </a:prstGeom>
        </p:spPr>
      </p:pic>
      <p:pic>
        <p:nvPicPr>
          <p:cNvPr id="419" name="Picture 418">
            <a:extLst>
              <a:ext uri="{FF2B5EF4-FFF2-40B4-BE49-F238E27FC236}">
                <a16:creationId xmlns:a16="http://schemas.microsoft.com/office/drawing/2014/main" id="{19C14773-11F5-C44C-98E6-0BA94C1ABEF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207464" y="3343944"/>
            <a:ext cx="539970" cy="488281"/>
          </a:xfrm>
          <a:prstGeom prst="rect">
            <a:avLst/>
          </a:prstGeom>
        </p:spPr>
      </p:pic>
      <p:pic>
        <p:nvPicPr>
          <p:cNvPr id="420" name="Picture 419">
            <a:extLst>
              <a:ext uri="{FF2B5EF4-FFF2-40B4-BE49-F238E27FC236}">
                <a16:creationId xmlns:a16="http://schemas.microsoft.com/office/drawing/2014/main" id="{8D4B656A-16CA-B340-804B-9C9D71290D0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85071" y="4039294"/>
            <a:ext cx="539970" cy="488281"/>
          </a:xfrm>
          <a:prstGeom prst="rect">
            <a:avLst/>
          </a:prstGeom>
        </p:spPr>
      </p:pic>
      <p:pic>
        <p:nvPicPr>
          <p:cNvPr id="421" name="Picture 420">
            <a:extLst>
              <a:ext uri="{FF2B5EF4-FFF2-40B4-BE49-F238E27FC236}">
                <a16:creationId xmlns:a16="http://schemas.microsoft.com/office/drawing/2014/main" id="{0DCDACC5-F18B-E04D-B68C-CDA1DEC2290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125041" y="4046727"/>
            <a:ext cx="539970" cy="488281"/>
          </a:xfrm>
          <a:prstGeom prst="rect">
            <a:avLst/>
          </a:prstGeom>
        </p:spPr>
      </p:pic>
      <p:pic>
        <p:nvPicPr>
          <p:cNvPr id="422" name="Picture 421">
            <a:extLst>
              <a:ext uri="{FF2B5EF4-FFF2-40B4-BE49-F238E27FC236}">
                <a16:creationId xmlns:a16="http://schemas.microsoft.com/office/drawing/2014/main" id="{92DBA375-59D1-8E4C-8D71-DAD07F96159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970240" y="3219492"/>
            <a:ext cx="539970" cy="488281"/>
          </a:xfrm>
          <a:prstGeom prst="rect">
            <a:avLst/>
          </a:prstGeom>
        </p:spPr>
      </p:pic>
      <p:pic>
        <p:nvPicPr>
          <p:cNvPr id="423" name="Picture 422">
            <a:extLst>
              <a:ext uri="{FF2B5EF4-FFF2-40B4-BE49-F238E27FC236}">
                <a16:creationId xmlns:a16="http://schemas.microsoft.com/office/drawing/2014/main" id="{9F29E276-16AA-E64D-B50E-05DF69AA6B4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510210" y="3226925"/>
            <a:ext cx="539970" cy="488281"/>
          </a:xfrm>
          <a:prstGeom prst="rect">
            <a:avLst/>
          </a:prstGeom>
        </p:spPr>
      </p:pic>
      <p:pic>
        <p:nvPicPr>
          <p:cNvPr id="424" name="Picture 423">
            <a:extLst>
              <a:ext uri="{FF2B5EF4-FFF2-40B4-BE49-F238E27FC236}">
                <a16:creationId xmlns:a16="http://schemas.microsoft.com/office/drawing/2014/main" id="{51FBF13D-4C93-D644-BCF6-01A9610E450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87817" y="3922275"/>
            <a:ext cx="539970" cy="488281"/>
          </a:xfrm>
          <a:prstGeom prst="rect">
            <a:avLst/>
          </a:prstGeom>
        </p:spPr>
      </p:pic>
      <p:pic>
        <p:nvPicPr>
          <p:cNvPr id="425" name="Picture 424">
            <a:extLst>
              <a:ext uri="{FF2B5EF4-FFF2-40B4-BE49-F238E27FC236}">
                <a16:creationId xmlns:a16="http://schemas.microsoft.com/office/drawing/2014/main" id="{7579F717-691B-4542-9D50-F548243437D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427787" y="3929708"/>
            <a:ext cx="539970" cy="488281"/>
          </a:xfrm>
          <a:prstGeom prst="rect">
            <a:avLst/>
          </a:prstGeom>
        </p:spPr>
      </p:pic>
      <p:pic>
        <p:nvPicPr>
          <p:cNvPr id="426" name="Picture 425">
            <a:extLst>
              <a:ext uri="{FF2B5EF4-FFF2-40B4-BE49-F238E27FC236}">
                <a16:creationId xmlns:a16="http://schemas.microsoft.com/office/drawing/2014/main" id="{D5A9F88B-E047-6540-802B-C4E93ECC885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43047" y="4674045"/>
            <a:ext cx="539970" cy="488281"/>
          </a:xfrm>
          <a:prstGeom prst="rect">
            <a:avLst/>
          </a:prstGeom>
        </p:spPr>
      </p:pic>
      <p:pic>
        <p:nvPicPr>
          <p:cNvPr id="427" name="Picture 426">
            <a:extLst>
              <a:ext uri="{FF2B5EF4-FFF2-40B4-BE49-F238E27FC236}">
                <a16:creationId xmlns:a16="http://schemas.microsoft.com/office/drawing/2014/main" id="{0EB7FF48-2987-3144-9F50-038E238E66B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383017" y="4681478"/>
            <a:ext cx="539970" cy="488281"/>
          </a:xfrm>
          <a:prstGeom prst="rect">
            <a:avLst/>
          </a:prstGeom>
        </p:spPr>
      </p:pic>
      <p:pic>
        <p:nvPicPr>
          <p:cNvPr id="428" name="Picture 427">
            <a:extLst>
              <a:ext uri="{FF2B5EF4-FFF2-40B4-BE49-F238E27FC236}">
                <a16:creationId xmlns:a16="http://schemas.microsoft.com/office/drawing/2014/main" id="{6EAC35D0-8C1F-784D-9E24-21A145FBC1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760624" y="5376828"/>
            <a:ext cx="539970" cy="488281"/>
          </a:xfrm>
          <a:prstGeom prst="rect">
            <a:avLst/>
          </a:prstGeom>
        </p:spPr>
      </p:pic>
      <p:pic>
        <p:nvPicPr>
          <p:cNvPr id="429" name="Picture 428">
            <a:extLst>
              <a:ext uri="{FF2B5EF4-FFF2-40B4-BE49-F238E27FC236}">
                <a16:creationId xmlns:a16="http://schemas.microsoft.com/office/drawing/2014/main" id="{33196223-57E0-CD43-B211-63F8B001EDE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300594" y="5384261"/>
            <a:ext cx="539970" cy="488281"/>
          </a:xfrm>
          <a:prstGeom prst="rect">
            <a:avLst/>
          </a:prstGeom>
        </p:spPr>
      </p:pic>
      <p:pic>
        <p:nvPicPr>
          <p:cNvPr id="430" name="Picture 429">
            <a:extLst>
              <a:ext uri="{FF2B5EF4-FFF2-40B4-BE49-F238E27FC236}">
                <a16:creationId xmlns:a16="http://schemas.microsoft.com/office/drawing/2014/main" id="{89D40BA6-2C30-9B4B-8C98-D21818F995A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14301" y="4681478"/>
            <a:ext cx="539970" cy="488281"/>
          </a:xfrm>
          <a:prstGeom prst="rect">
            <a:avLst/>
          </a:prstGeom>
        </p:spPr>
      </p:pic>
      <p:pic>
        <p:nvPicPr>
          <p:cNvPr id="431" name="Picture 430">
            <a:extLst>
              <a:ext uri="{FF2B5EF4-FFF2-40B4-BE49-F238E27FC236}">
                <a16:creationId xmlns:a16="http://schemas.microsoft.com/office/drawing/2014/main" id="{131E3B0F-4311-B841-BB57-A92F02EAD68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554271" y="4688911"/>
            <a:ext cx="539970" cy="488281"/>
          </a:xfrm>
          <a:prstGeom prst="rect">
            <a:avLst/>
          </a:prstGeom>
        </p:spPr>
      </p:pic>
      <p:pic>
        <p:nvPicPr>
          <p:cNvPr id="432" name="Picture 431">
            <a:extLst>
              <a:ext uri="{FF2B5EF4-FFF2-40B4-BE49-F238E27FC236}">
                <a16:creationId xmlns:a16="http://schemas.microsoft.com/office/drawing/2014/main" id="{DDB6031E-ADCD-D04E-9BD4-4E580720F61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931878" y="5384261"/>
            <a:ext cx="539970" cy="488281"/>
          </a:xfrm>
          <a:prstGeom prst="rect">
            <a:avLst/>
          </a:prstGeom>
        </p:spPr>
      </p:pic>
      <p:pic>
        <p:nvPicPr>
          <p:cNvPr id="433" name="Picture 432">
            <a:extLst>
              <a:ext uri="{FF2B5EF4-FFF2-40B4-BE49-F238E27FC236}">
                <a16:creationId xmlns:a16="http://schemas.microsoft.com/office/drawing/2014/main" id="{38769434-3B24-774F-BF22-607125F2EB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471848" y="5391694"/>
            <a:ext cx="539970" cy="488281"/>
          </a:xfrm>
          <a:prstGeom prst="rect">
            <a:avLst/>
          </a:prstGeom>
        </p:spPr>
      </p:pic>
      <p:pic>
        <p:nvPicPr>
          <p:cNvPr id="434" name="Picture 433">
            <a:extLst>
              <a:ext uri="{FF2B5EF4-FFF2-40B4-BE49-F238E27FC236}">
                <a16:creationId xmlns:a16="http://schemas.microsoft.com/office/drawing/2014/main" id="{E65FC0A2-8736-0441-9848-79DD29D03F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285316" y="4661276"/>
            <a:ext cx="539970" cy="488281"/>
          </a:xfrm>
          <a:prstGeom prst="rect">
            <a:avLst/>
          </a:prstGeom>
        </p:spPr>
      </p:pic>
      <p:pic>
        <p:nvPicPr>
          <p:cNvPr id="435" name="Picture 434">
            <a:extLst>
              <a:ext uri="{FF2B5EF4-FFF2-40B4-BE49-F238E27FC236}">
                <a16:creationId xmlns:a16="http://schemas.microsoft.com/office/drawing/2014/main" id="{DC88D160-46DB-C540-8FE2-D88DB0B4140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825286" y="4668709"/>
            <a:ext cx="539970" cy="488281"/>
          </a:xfrm>
          <a:prstGeom prst="rect">
            <a:avLst/>
          </a:prstGeom>
        </p:spPr>
      </p:pic>
      <p:pic>
        <p:nvPicPr>
          <p:cNvPr id="436" name="Picture 435">
            <a:extLst>
              <a:ext uri="{FF2B5EF4-FFF2-40B4-BE49-F238E27FC236}">
                <a16:creationId xmlns:a16="http://schemas.microsoft.com/office/drawing/2014/main" id="{D47782C8-C96E-5E44-A3CD-AAC8F601703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202893" y="5364059"/>
            <a:ext cx="539970" cy="488281"/>
          </a:xfrm>
          <a:prstGeom prst="rect">
            <a:avLst/>
          </a:prstGeom>
        </p:spPr>
      </p:pic>
      <p:pic>
        <p:nvPicPr>
          <p:cNvPr id="437" name="Picture 436">
            <a:extLst>
              <a:ext uri="{FF2B5EF4-FFF2-40B4-BE49-F238E27FC236}">
                <a16:creationId xmlns:a16="http://schemas.microsoft.com/office/drawing/2014/main" id="{DEAF1788-F0FC-024A-BB3C-1994B8D6DC7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742863" y="5371492"/>
            <a:ext cx="539970" cy="488281"/>
          </a:xfrm>
          <a:prstGeom prst="rect">
            <a:avLst/>
          </a:prstGeom>
        </p:spPr>
      </p:pic>
      <p:pic>
        <p:nvPicPr>
          <p:cNvPr id="438" name="Picture 437">
            <a:extLst>
              <a:ext uri="{FF2B5EF4-FFF2-40B4-BE49-F238E27FC236}">
                <a16:creationId xmlns:a16="http://schemas.microsoft.com/office/drawing/2014/main" id="{B09363EC-DE90-FC46-9E6B-691D5F20813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16375" y="4643933"/>
            <a:ext cx="539970" cy="488281"/>
          </a:xfrm>
          <a:prstGeom prst="rect">
            <a:avLst/>
          </a:prstGeom>
        </p:spPr>
      </p:pic>
      <p:pic>
        <p:nvPicPr>
          <p:cNvPr id="439" name="Picture 438">
            <a:extLst>
              <a:ext uri="{FF2B5EF4-FFF2-40B4-BE49-F238E27FC236}">
                <a16:creationId xmlns:a16="http://schemas.microsoft.com/office/drawing/2014/main" id="{794FBAAC-D3B2-B749-9104-12CC648C7EA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56345" y="4651366"/>
            <a:ext cx="539970" cy="488281"/>
          </a:xfrm>
          <a:prstGeom prst="rect">
            <a:avLst/>
          </a:prstGeom>
        </p:spPr>
      </p:pic>
      <p:pic>
        <p:nvPicPr>
          <p:cNvPr id="440" name="Picture 439">
            <a:extLst>
              <a:ext uri="{FF2B5EF4-FFF2-40B4-BE49-F238E27FC236}">
                <a16:creationId xmlns:a16="http://schemas.microsoft.com/office/drawing/2014/main" id="{1B920AEA-FF8C-F142-80FB-08DE9515932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433952" y="5346716"/>
            <a:ext cx="539970" cy="488281"/>
          </a:xfrm>
          <a:prstGeom prst="rect">
            <a:avLst/>
          </a:prstGeom>
        </p:spPr>
      </p:pic>
      <p:pic>
        <p:nvPicPr>
          <p:cNvPr id="441" name="Picture 440">
            <a:extLst>
              <a:ext uri="{FF2B5EF4-FFF2-40B4-BE49-F238E27FC236}">
                <a16:creationId xmlns:a16="http://schemas.microsoft.com/office/drawing/2014/main" id="{D3F5CD3B-4782-AD40-98D5-9767CAC196F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973922" y="5354149"/>
            <a:ext cx="539970" cy="488281"/>
          </a:xfrm>
          <a:prstGeom prst="rect">
            <a:avLst/>
          </a:prstGeom>
        </p:spPr>
      </p:pic>
      <p:pic>
        <p:nvPicPr>
          <p:cNvPr id="442" name="Picture 441">
            <a:extLst>
              <a:ext uri="{FF2B5EF4-FFF2-40B4-BE49-F238E27FC236}">
                <a16:creationId xmlns:a16="http://schemas.microsoft.com/office/drawing/2014/main" id="{3C1B19BA-BE84-3949-BE4A-B99362BAD8D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19121" y="4526914"/>
            <a:ext cx="539970" cy="488281"/>
          </a:xfrm>
          <a:prstGeom prst="rect">
            <a:avLst/>
          </a:prstGeom>
        </p:spPr>
      </p:pic>
      <p:pic>
        <p:nvPicPr>
          <p:cNvPr id="443" name="Picture 442">
            <a:extLst>
              <a:ext uri="{FF2B5EF4-FFF2-40B4-BE49-F238E27FC236}">
                <a16:creationId xmlns:a16="http://schemas.microsoft.com/office/drawing/2014/main" id="{429FFB68-74FD-CD4E-8B33-AB40DC72286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359091" y="4534347"/>
            <a:ext cx="539970" cy="488281"/>
          </a:xfrm>
          <a:prstGeom prst="rect">
            <a:avLst/>
          </a:prstGeom>
        </p:spPr>
      </p:pic>
      <p:pic>
        <p:nvPicPr>
          <p:cNvPr id="444" name="Picture 443">
            <a:extLst>
              <a:ext uri="{FF2B5EF4-FFF2-40B4-BE49-F238E27FC236}">
                <a16:creationId xmlns:a16="http://schemas.microsoft.com/office/drawing/2014/main" id="{6FDDE3E9-A1FF-2141-B84D-AA65604B4C6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736698" y="5229697"/>
            <a:ext cx="539970" cy="488281"/>
          </a:xfrm>
          <a:prstGeom prst="rect">
            <a:avLst/>
          </a:prstGeom>
        </p:spPr>
      </p:pic>
      <p:pic>
        <p:nvPicPr>
          <p:cNvPr id="445" name="Picture 444">
            <a:extLst>
              <a:ext uri="{FF2B5EF4-FFF2-40B4-BE49-F238E27FC236}">
                <a16:creationId xmlns:a16="http://schemas.microsoft.com/office/drawing/2014/main" id="{B07C342D-DD53-A14D-A7FC-10FE7F5788F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276668" y="5237130"/>
            <a:ext cx="539970" cy="488281"/>
          </a:xfrm>
          <a:prstGeom prst="rect">
            <a:avLst/>
          </a:prstGeom>
        </p:spPr>
      </p:pic>
      <p:pic>
        <p:nvPicPr>
          <p:cNvPr id="446" name="Picture 445">
            <a:extLst>
              <a:ext uri="{FF2B5EF4-FFF2-40B4-BE49-F238E27FC236}">
                <a16:creationId xmlns:a16="http://schemas.microsoft.com/office/drawing/2014/main" id="{BD0EFCA9-4B5E-2F4D-8D5A-58303586A2D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43502" y="5683685"/>
            <a:ext cx="539970" cy="488281"/>
          </a:xfrm>
          <a:prstGeom prst="rect">
            <a:avLst/>
          </a:prstGeom>
        </p:spPr>
      </p:pic>
      <p:pic>
        <p:nvPicPr>
          <p:cNvPr id="447" name="Picture 446">
            <a:extLst>
              <a:ext uri="{FF2B5EF4-FFF2-40B4-BE49-F238E27FC236}">
                <a16:creationId xmlns:a16="http://schemas.microsoft.com/office/drawing/2014/main" id="{D6200545-EC8B-CE4D-9CD2-4FF23262DBD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83472" y="5691118"/>
            <a:ext cx="539970" cy="488281"/>
          </a:xfrm>
          <a:prstGeom prst="rect">
            <a:avLst/>
          </a:prstGeom>
        </p:spPr>
      </p:pic>
      <p:pic>
        <p:nvPicPr>
          <p:cNvPr id="448" name="Picture 447">
            <a:extLst>
              <a:ext uri="{FF2B5EF4-FFF2-40B4-BE49-F238E27FC236}">
                <a16:creationId xmlns:a16="http://schemas.microsoft.com/office/drawing/2014/main" id="{2C7FF4DA-96F0-DE48-A5FC-D67A17E6C4A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61079" y="6386468"/>
            <a:ext cx="539970" cy="488281"/>
          </a:xfrm>
          <a:prstGeom prst="rect">
            <a:avLst/>
          </a:prstGeom>
        </p:spPr>
      </p:pic>
      <p:pic>
        <p:nvPicPr>
          <p:cNvPr id="449" name="Picture 448">
            <a:extLst>
              <a:ext uri="{FF2B5EF4-FFF2-40B4-BE49-F238E27FC236}">
                <a16:creationId xmlns:a16="http://schemas.microsoft.com/office/drawing/2014/main" id="{F576DF01-6C0E-6444-B930-6D8E626CDC7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01049" y="6393901"/>
            <a:ext cx="539970" cy="488281"/>
          </a:xfrm>
          <a:prstGeom prst="rect">
            <a:avLst/>
          </a:prstGeom>
        </p:spPr>
      </p:pic>
      <p:pic>
        <p:nvPicPr>
          <p:cNvPr id="450" name="Picture 449">
            <a:extLst>
              <a:ext uri="{FF2B5EF4-FFF2-40B4-BE49-F238E27FC236}">
                <a16:creationId xmlns:a16="http://schemas.microsoft.com/office/drawing/2014/main" id="{157352B5-7A4F-054D-8114-D88E391436A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14756" y="5691118"/>
            <a:ext cx="539970" cy="488281"/>
          </a:xfrm>
          <a:prstGeom prst="rect">
            <a:avLst/>
          </a:prstGeom>
        </p:spPr>
      </p:pic>
      <p:pic>
        <p:nvPicPr>
          <p:cNvPr id="451" name="Picture 450">
            <a:extLst>
              <a:ext uri="{FF2B5EF4-FFF2-40B4-BE49-F238E27FC236}">
                <a16:creationId xmlns:a16="http://schemas.microsoft.com/office/drawing/2014/main" id="{E968427A-B676-6F4F-9986-4CC83D37DD3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654726" y="5698551"/>
            <a:ext cx="539970" cy="488281"/>
          </a:xfrm>
          <a:prstGeom prst="rect">
            <a:avLst/>
          </a:prstGeom>
        </p:spPr>
      </p:pic>
      <p:pic>
        <p:nvPicPr>
          <p:cNvPr id="452" name="Picture 451">
            <a:extLst>
              <a:ext uri="{FF2B5EF4-FFF2-40B4-BE49-F238E27FC236}">
                <a16:creationId xmlns:a16="http://schemas.microsoft.com/office/drawing/2014/main" id="{15B129FD-5791-0A43-A00B-7D5C8DA4DCC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32333" y="6393901"/>
            <a:ext cx="539970" cy="488281"/>
          </a:xfrm>
          <a:prstGeom prst="rect">
            <a:avLst/>
          </a:prstGeom>
        </p:spPr>
      </p:pic>
      <p:pic>
        <p:nvPicPr>
          <p:cNvPr id="453" name="Picture 452">
            <a:extLst>
              <a:ext uri="{FF2B5EF4-FFF2-40B4-BE49-F238E27FC236}">
                <a16:creationId xmlns:a16="http://schemas.microsoft.com/office/drawing/2014/main" id="{E3166935-7846-1944-B385-91E710D1815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572303" y="6401334"/>
            <a:ext cx="539970" cy="488281"/>
          </a:xfrm>
          <a:prstGeom prst="rect">
            <a:avLst/>
          </a:prstGeom>
        </p:spPr>
      </p:pic>
      <p:pic>
        <p:nvPicPr>
          <p:cNvPr id="454" name="Picture 453">
            <a:extLst>
              <a:ext uri="{FF2B5EF4-FFF2-40B4-BE49-F238E27FC236}">
                <a16:creationId xmlns:a16="http://schemas.microsoft.com/office/drawing/2014/main" id="{282A88B3-68F3-6241-A51C-B9DA2E409EB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85771" y="5670916"/>
            <a:ext cx="539970" cy="488281"/>
          </a:xfrm>
          <a:prstGeom prst="rect">
            <a:avLst/>
          </a:prstGeom>
        </p:spPr>
      </p:pic>
      <p:pic>
        <p:nvPicPr>
          <p:cNvPr id="455" name="Picture 454">
            <a:extLst>
              <a:ext uri="{FF2B5EF4-FFF2-40B4-BE49-F238E27FC236}">
                <a16:creationId xmlns:a16="http://schemas.microsoft.com/office/drawing/2014/main" id="{06F4D8D0-A84A-664C-B324-D4942A206EB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925741" y="5678349"/>
            <a:ext cx="539970" cy="488281"/>
          </a:xfrm>
          <a:prstGeom prst="rect">
            <a:avLst/>
          </a:prstGeom>
        </p:spPr>
      </p:pic>
      <p:pic>
        <p:nvPicPr>
          <p:cNvPr id="456" name="Picture 455">
            <a:extLst>
              <a:ext uri="{FF2B5EF4-FFF2-40B4-BE49-F238E27FC236}">
                <a16:creationId xmlns:a16="http://schemas.microsoft.com/office/drawing/2014/main" id="{5389F449-3655-1D4C-8A14-7F0982E9CC2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03348" y="6373699"/>
            <a:ext cx="539970" cy="488281"/>
          </a:xfrm>
          <a:prstGeom prst="rect">
            <a:avLst/>
          </a:prstGeom>
        </p:spPr>
      </p:pic>
      <p:pic>
        <p:nvPicPr>
          <p:cNvPr id="457" name="Picture 456">
            <a:extLst>
              <a:ext uri="{FF2B5EF4-FFF2-40B4-BE49-F238E27FC236}">
                <a16:creationId xmlns:a16="http://schemas.microsoft.com/office/drawing/2014/main" id="{E81F2A41-6BC4-BE4A-BED1-F16B4DEE7D1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843318" y="6381132"/>
            <a:ext cx="539970" cy="488281"/>
          </a:xfrm>
          <a:prstGeom prst="rect">
            <a:avLst/>
          </a:prstGeom>
        </p:spPr>
      </p:pic>
      <p:pic>
        <p:nvPicPr>
          <p:cNvPr id="458" name="Picture 457">
            <a:extLst>
              <a:ext uri="{FF2B5EF4-FFF2-40B4-BE49-F238E27FC236}">
                <a16:creationId xmlns:a16="http://schemas.microsoft.com/office/drawing/2014/main" id="{0E91045D-C48A-7A41-94FA-CB29B9F9D04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616830" y="5653573"/>
            <a:ext cx="539970" cy="488281"/>
          </a:xfrm>
          <a:prstGeom prst="rect">
            <a:avLst/>
          </a:prstGeom>
        </p:spPr>
      </p:pic>
      <p:pic>
        <p:nvPicPr>
          <p:cNvPr id="459" name="Picture 458">
            <a:extLst>
              <a:ext uri="{FF2B5EF4-FFF2-40B4-BE49-F238E27FC236}">
                <a16:creationId xmlns:a16="http://schemas.microsoft.com/office/drawing/2014/main" id="{5B74046A-C0A3-A54E-8FA4-26F77A47AE3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156800" y="5661006"/>
            <a:ext cx="539970" cy="488281"/>
          </a:xfrm>
          <a:prstGeom prst="rect">
            <a:avLst/>
          </a:prstGeom>
        </p:spPr>
      </p:pic>
      <p:pic>
        <p:nvPicPr>
          <p:cNvPr id="460" name="Picture 459">
            <a:extLst>
              <a:ext uri="{FF2B5EF4-FFF2-40B4-BE49-F238E27FC236}">
                <a16:creationId xmlns:a16="http://schemas.microsoft.com/office/drawing/2014/main" id="{D57CD3C9-1B19-0844-BA99-767FADC61CD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34407" y="6356356"/>
            <a:ext cx="539970" cy="488281"/>
          </a:xfrm>
          <a:prstGeom prst="rect">
            <a:avLst/>
          </a:prstGeom>
        </p:spPr>
      </p:pic>
      <p:pic>
        <p:nvPicPr>
          <p:cNvPr id="461" name="Picture 460">
            <a:extLst>
              <a:ext uri="{FF2B5EF4-FFF2-40B4-BE49-F238E27FC236}">
                <a16:creationId xmlns:a16="http://schemas.microsoft.com/office/drawing/2014/main" id="{2AA2FDD8-C553-3D40-92EE-82E8283A3C7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74377" y="6363789"/>
            <a:ext cx="539970" cy="488281"/>
          </a:xfrm>
          <a:prstGeom prst="rect">
            <a:avLst/>
          </a:prstGeom>
        </p:spPr>
      </p:pic>
      <p:pic>
        <p:nvPicPr>
          <p:cNvPr id="462" name="Picture 461">
            <a:extLst>
              <a:ext uri="{FF2B5EF4-FFF2-40B4-BE49-F238E27FC236}">
                <a16:creationId xmlns:a16="http://schemas.microsoft.com/office/drawing/2014/main" id="{A3298A14-9C59-954E-8F35-CAA0BBF6875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919576" y="5536554"/>
            <a:ext cx="539970" cy="488281"/>
          </a:xfrm>
          <a:prstGeom prst="rect">
            <a:avLst/>
          </a:prstGeom>
        </p:spPr>
      </p:pic>
      <p:pic>
        <p:nvPicPr>
          <p:cNvPr id="463" name="Picture 462">
            <a:extLst>
              <a:ext uri="{FF2B5EF4-FFF2-40B4-BE49-F238E27FC236}">
                <a16:creationId xmlns:a16="http://schemas.microsoft.com/office/drawing/2014/main" id="{040C807D-278D-F547-800D-9D78E004FB6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459546" y="5543987"/>
            <a:ext cx="539970" cy="488281"/>
          </a:xfrm>
          <a:prstGeom prst="rect">
            <a:avLst/>
          </a:prstGeom>
        </p:spPr>
      </p:pic>
      <p:pic>
        <p:nvPicPr>
          <p:cNvPr id="464" name="Picture 463">
            <a:extLst>
              <a:ext uri="{FF2B5EF4-FFF2-40B4-BE49-F238E27FC236}">
                <a16:creationId xmlns:a16="http://schemas.microsoft.com/office/drawing/2014/main" id="{CB9A4C41-B9BA-5746-B0AE-2244B98372D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37153" y="6239337"/>
            <a:ext cx="539970" cy="488281"/>
          </a:xfrm>
          <a:prstGeom prst="rect">
            <a:avLst/>
          </a:prstGeom>
        </p:spPr>
      </p:pic>
      <p:pic>
        <p:nvPicPr>
          <p:cNvPr id="465" name="Picture 464">
            <a:extLst>
              <a:ext uri="{FF2B5EF4-FFF2-40B4-BE49-F238E27FC236}">
                <a16:creationId xmlns:a16="http://schemas.microsoft.com/office/drawing/2014/main" id="{A5C4A832-465E-FB41-9CE5-0BE8EF67385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377123" y="6246770"/>
            <a:ext cx="539970" cy="4882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99CB77-3110-2747-A534-40EDEF0A41DD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060154" y="519873"/>
            <a:ext cx="5785005" cy="585382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80253970-447F-3A4D-ADA7-5574A98CAD92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844800" y="177800"/>
            <a:ext cx="6502400" cy="6502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418DE4B-AFC8-D84A-8A92-157F4B412E75}"/>
              </a:ext>
            </a:extLst>
          </p:cNvPr>
          <p:cNvSpPr/>
          <p:nvPr/>
        </p:nvSpPr>
        <p:spPr>
          <a:xfrm>
            <a:off x="1121591" y="610763"/>
            <a:ext cx="9874144" cy="6160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B34A66C-6FA5-CD44-9BC5-CA72E6F0DC99}"/>
              </a:ext>
            </a:extLst>
          </p:cNvPr>
          <p:cNvSpPr/>
          <p:nvPr/>
        </p:nvSpPr>
        <p:spPr>
          <a:xfrm>
            <a:off x="2088747" y="1243969"/>
            <a:ext cx="24032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But now: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2047004-7E7E-1E46-AFE2-F3AFC4F737E1}"/>
              </a:ext>
            </a:extLst>
          </p:cNvPr>
          <p:cNvSpPr/>
          <p:nvPr/>
        </p:nvSpPr>
        <p:spPr>
          <a:xfrm>
            <a:off x="2942954" y="2652846"/>
            <a:ext cx="15712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await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42DC39A0-6EF1-5942-9546-B82B92F3E3F6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537035" y="2761267"/>
            <a:ext cx="941711" cy="429488"/>
          </a:xfrm>
          <a:prstGeom prst="rect">
            <a:avLst/>
          </a:prstGeom>
        </p:spPr>
      </p:pic>
      <p:sp>
        <p:nvSpPr>
          <p:cNvPr id="88" name="Curved Down Arrow 87">
            <a:extLst>
              <a:ext uri="{FF2B5EF4-FFF2-40B4-BE49-F238E27FC236}">
                <a16:creationId xmlns:a16="http://schemas.microsoft.com/office/drawing/2014/main" id="{032801DE-338A-154D-A0A2-195AC26CF723}"/>
              </a:ext>
            </a:extLst>
          </p:cNvPr>
          <p:cNvSpPr/>
          <p:nvPr/>
        </p:nvSpPr>
        <p:spPr>
          <a:xfrm>
            <a:off x="5083972" y="3767002"/>
            <a:ext cx="941781" cy="749997"/>
          </a:xfrm>
          <a:prstGeom prst="curvedDownArrow">
            <a:avLst>
              <a:gd name="adj1" fmla="val 25000"/>
              <a:gd name="adj2" fmla="val 50000"/>
              <a:gd name="adj3" fmla="val 20796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9" name="Curved Down Arrow 88">
            <a:extLst>
              <a:ext uri="{FF2B5EF4-FFF2-40B4-BE49-F238E27FC236}">
                <a16:creationId xmlns:a16="http://schemas.microsoft.com/office/drawing/2014/main" id="{173C7923-7750-E047-8235-AA7360482237}"/>
              </a:ext>
            </a:extLst>
          </p:cNvPr>
          <p:cNvSpPr/>
          <p:nvPr/>
        </p:nvSpPr>
        <p:spPr>
          <a:xfrm rot="10800000">
            <a:off x="5054346" y="4709441"/>
            <a:ext cx="941781" cy="772511"/>
          </a:xfrm>
          <a:prstGeom prst="curvedDownArrow">
            <a:avLst>
              <a:gd name="adj1" fmla="val 25000"/>
              <a:gd name="adj2" fmla="val 50000"/>
              <a:gd name="adj3" fmla="val 20796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4693501-FD78-FA4B-B91A-24F076A20C1D}"/>
              </a:ext>
            </a:extLst>
          </p:cNvPr>
          <p:cNvCxnSpPr>
            <a:cxnSpLocks/>
          </p:cNvCxnSpPr>
          <p:nvPr/>
        </p:nvCxnSpPr>
        <p:spPr>
          <a:xfrm>
            <a:off x="3410825" y="3636944"/>
            <a:ext cx="1368520" cy="935609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79034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3790379" y="250070"/>
            <a:ext cx="75713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5: Async burgers</a:t>
            </a:r>
          </a:p>
        </p:txBody>
      </p:sp>
      <p:pic>
        <p:nvPicPr>
          <p:cNvPr id="404" name="Picture 403">
            <a:extLst>
              <a:ext uri="{FF2B5EF4-FFF2-40B4-BE49-F238E27FC236}">
                <a16:creationId xmlns:a16="http://schemas.microsoft.com/office/drawing/2014/main" id="{172BAC3F-AF85-004C-953A-46B6D278109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19376" y="1336327"/>
            <a:ext cx="4316248" cy="46727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D5FA9C-E7F2-9F45-8637-11EF32B78B2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42731" y="882868"/>
            <a:ext cx="5269538" cy="4672724"/>
          </a:xfrm>
          <a:prstGeom prst="rect">
            <a:avLst/>
          </a:prstGeom>
        </p:spPr>
      </p:pic>
      <p:pic>
        <p:nvPicPr>
          <p:cNvPr id="405" name="Picture 404">
            <a:extLst>
              <a:ext uri="{FF2B5EF4-FFF2-40B4-BE49-F238E27FC236}">
                <a16:creationId xmlns:a16="http://schemas.microsoft.com/office/drawing/2014/main" id="{22811247-C119-D54B-AEA7-1EE7C2C27BA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565567" y="1357420"/>
            <a:ext cx="1485901" cy="1618592"/>
          </a:xfrm>
          <a:prstGeom prst="rect">
            <a:avLst/>
          </a:prstGeom>
        </p:spPr>
      </p:pic>
      <p:pic>
        <p:nvPicPr>
          <p:cNvPr id="406" name="Picture 405">
            <a:extLst>
              <a:ext uri="{FF2B5EF4-FFF2-40B4-BE49-F238E27FC236}">
                <a16:creationId xmlns:a16="http://schemas.microsoft.com/office/drawing/2014/main" id="{CE498A3D-9CBA-AE49-8AE3-A7A9996DCCE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94166" y="3366623"/>
            <a:ext cx="539970" cy="488281"/>
          </a:xfrm>
          <a:prstGeom prst="rect">
            <a:avLst/>
          </a:prstGeom>
        </p:spPr>
      </p:pic>
      <p:pic>
        <p:nvPicPr>
          <p:cNvPr id="407" name="Picture 406">
            <a:extLst>
              <a:ext uri="{FF2B5EF4-FFF2-40B4-BE49-F238E27FC236}">
                <a16:creationId xmlns:a16="http://schemas.microsoft.com/office/drawing/2014/main" id="{94A8448F-85AA-FD4E-A824-48C810170BE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534136" y="3374056"/>
            <a:ext cx="539970" cy="488281"/>
          </a:xfrm>
          <a:prstGeom prst="rect">
            <a:avLst/>
          </a:prstGeom>
        </p:spPr>
      </p:pic>
      <p:pic>
        <p:nvPicPr>
          <p:cNvPr id="408" name="Picture 407">
            <a:extLst>
              <a:ext uri="{FF2B5EF4-FFF2-40B4-BE49-F238E27FC236}">
                <a16:creationId xmlns:a16="http://schemas.microsoft.com/office/drawing/2014/main" id="{ED577F8D-D655-FA4E-BE76-39BCDCA77693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11743" y="4069406"/>
            <a:ext cx="539970" cy="488281"/>
          </a:xfrm>
          <a:prstGeom prst="rect">
            <a:avLst/>
          </a:prstGeom>
        </p:spPr>
      </p:pic>
      <p:pic>
        <p:nvPicPr>
          <p:cNvPr id="409" name="Picture 408">
            <a:extLst>
              <a:ext uri="{FF2B5EF4-FFF2-40B4-BE49-F238E27FC236}">
                <a16:creationId xmlns:a16="http://schemas.microsoft.com/office/drawing/2014/main" id="{9248C85A-553F-024C-8A4B-03A767FD631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51713" y="4076839"/>
            <a:ext cx="539970" cy="488281"/>
          </a:xfrm>
          <a:prstGeom prst="rect">
            <a:avLst/>
          </a:prstGeom>
        </p:spPr>
      </p:pic>
      <p:pic>
        <p:nvPicPr>
          <p:cNvPr id="410" name="Picture 409">
            <a:extLst>
              <a:ext uri="{FF2B5EF4-FFF2-40B4-BE49-F238E27FC236}">
                <a16:creationId xmlns:a16="http://schemas.microsoft.com/office/drawing/2014/main" id="{CEE2BC65-4749-944F-81AC-3A882116D4A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65420" y="3374056"/>
            <a:ext cx="539970" cy="488281"/>
          </a:xfrm>
          <a:prstGeom prst="rect">
            <a:avLst/>
          </a:prstGeom>
        </p:spPr>
      </p:pic>
      <p:pic>
        <p:nvPicPr>
          <p:cNvPr id="411" name="Picture 410">
            <a:extLst>
              <a:ext uri="{FF2B5EF4-FFF2-40B4-BE49-F238E27FC236}">
                <a16:creationId xmlns:a16="http://schemas.microsoft.com/office/drawing/2014/main" id="{B491D8AF-580D-BF45-BBED-C0F92D20181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705390" y="3381489"/>
            <a:ext cx="539970" cy="488281"/>
          </a:xfrm>
          <a:prstGeom prst="rect">
            <a:avLst/>
          </a:prstGeom>
        </p:spPr>
      </p:pic>
      <p:pic>
        <p:nvPicPr>
          <p:cNvPr id="412" name="Picture 411">
            <a:extLst>
              <a:ext uri="{FF2B5EF4-FFF2-40B4-BE49-F238E27FC236}">
                <a16:creationId xmlns:a16="http://schemas.microsoft.com/office/drawing/2014/main" id="{9087AFE2-E925-A84C-BAB8-547883B9724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82997" y="4076839"/>
            <a:ext cx="539970" cy="488281"/>
          </a:xfrm>
          <a:prstGeom prst="rect">
            <a:avLst/>
          </a:prstGeom>
        </p:spPr>
      </p:pic>
      <p:pic>
        <p:nvPicPr>
          <p:cNvPr id="413" name="Picture 412">
            <a:extLst>
              <a:ext uri="{FF2B5EF4-FFF2-40B4-BE49-F238E27FC236}">
                <a16:creationId xmlns:a16="http://schemas.microsoft.com/office/drawing/2014/main" id="{FB91EBFB-007B-6C42-907B-8E8F18C2E75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622967" y="4084272"/>
            <a:ext cx="539970" cy="488281"/>
          </a:xfrm>
          <a:prstGeom prst="rect">
            <a:avLst/>
          </a:prstGeom>
        </p:spPr>
      </p:pic>
      <p:pic>
        <p:nvPicPr>
          <p:cNvPr id="414" name="Picture 413">
            <a:extLst>
              <a:ext uri="{FF2B5EF4-FFF2-40B4-BE49-F238E27FC236}">
                <a16:creationId xmlns:a16="http://schemas.microsoft.com/office/drawing/2014/main" id="{294975D5-D376-B341-992E-6D884B5AC92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436435" y="3353854"/>
            <a:ext cx="539970" cy="488281"/>
          </a:xfrm>
          <a:prstGeom prst="rect">
            <a:avLst/>
          </a:prstGeom>
        </p:spPr>
      </p:pic>
      <p:pic>
        <p:nvPicPr>
          <p:cNvPr id="415" name="Picture 414">
            <a:extLst>
              <a:ext uri="{FF2B5EF4-FFF2-40B4-BE49-F238E27FC236}">
                <a16:creationId xmlns:a16="http://schemas.microsoft.com/office/drawing/2014/main" id="{B4494661-A4EB-4C46-8354-33BB1A24F03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976405" y="3361287"/>
            <a:ext cx="539970" cy="488281"/>
          </a:xfrm>
          <a:prstGeom prst="rect">
            <a:avLst/>
          </a:prstGeom>
        </p:spPr>
      </p:pic>
      <p:pic>
        <p:nvPicPr>
          <p:cNvPr id="416" name="Picture 415">
            <a:extLst>
              <a:ext uri="{FF2B5EF4-FFF2-40B4-BE49-F238E27FC236}">
                <a16:creationId xmlns:a16="http://schemas.microsoft.com/office/drawing/2014/main" id="{7D25F7F9-8F9C-F046-A86B-DF9A3CE8FE1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54012" y="4056637"/>
            <a:ext cx="539970" cy="488281"/>
          </a:xfrm>
          <a:prstGeom prst="rect">
            <a:avLst/>
          </a:prstGeom>
        </p:spPr>
      </p:pic>
      <p:pic>
        <p:nvPicPr>
          <p:cNvPr id="417" name="Picture 416">
            <a:extLst>
              <a:ext uri="{FF2B5EF4-FFF2-40B4-BE49-F238E27FC236}">
                <a16:creationId xmlns:a16="http://schemas.microsoft.com/office/drawing/2014/main" id="{F5C48A70-5695-4145-AD13-7AFEEB623BB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893982" y="4064070"/>
            <a:ext cx="539970" cy="488281"/>
          </a:xfrm>
          <a:prstGeom prst="rect">
            <a:avLst/>
          </a:prstGeom>
        </p:spPr>
      </p:pic>
      <p:pic>
        <p:nvPicPr>
          <p:cNvPr id="418" name="Picture 417">
            <a:extLst>
              <a:ext uri="{FF2B5EF4-FFF2-40B4-BE49-F238E27FC236}">
                <a16:creationId xmlns:a16="http://schemas.microsoft.com/office/drawing/2014/main" id="{64E66088-224C-6346-9AEE-1271DC013D4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667494" y="3336511"/>
            <a:ext cx="539970" cy="488281"/>
          </a:xfrm>
          <a:prstGeom prst="rect">
            <a:avLst/>
          </a:prstGeom>
        </p:spPr>
      </p:pic>
      <p:pic>
        <p:nvPicPr>
          <p:cNvPr id="419" name="Picture 418">
            <a:extLst>
              <a:ext uri="{FF2B5EF4-FFF2-40B4-BE49-F238E27FC236}">
                <a16:creationId xmlns:a16="http://schemas.microsoft.com/office/drawing/2014/main" id="{19C14773-11F5-C44C-98E6-0BA94C1ABEF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207464" y="3343944"/>
            <a:ext cx="539970" cy="488281"/>
          </a:xfrm>
          <a:prstGeom prst="rect">
            <a:avLst/>
          </a:prstGeom>
        </p:spPr>
      </p:pic>
      <p:pic>
        <p:nvPicPr>
          <p:cNvPr id="420" name="Picture 419">
            <a:extLst>
              <a:ext uri="{FF2B5EF4-FFF2-40B4-BE49-F238E27FC236}">
                <a16:creationId xmlns:a16="http://schemas.microsoft.com/office/drawing/2014/main" id="{8D4B656A-16CA-B340-804B-9C9D71290D0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85071" y="4039294"/>
            <a:ext cx="539970" cy="488281"/>
          </a:xfrm>
          <a:prstGeom prst="rect">
            <a:avLst/>
          </a:prstGeom>
        </p:spPr>
      </p:pic>
      <p:pic>
        <p:nvPicPr>
          <p:cNvPr id="421" name="Picture 420">
            <a:extLst>
              <a:ext uri="{FF2B5EF4-FFF2-40B4-BE49-F238E27FC236}">
                <a16:creationId xmlns:a16="http://schemas.microsoft.com/office/drawing/2014/main" id="{0DCDACC5-F18B-E04D-B68C-CDA1DEC2290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125041" y="4046727"/>
            <a:ext cx="539970" cy="488281"/>
          </a:xfrm>
          <a:prstGeom prst="rect">
            <a:avLst/>
          </a:prstGeom>
        </p:spPr>
      </p:pic>
      <p:pic>
        <p:nvPicPr>
          <p:cNvPr id="422" name="Picture 421">
            <a:extLst>
              <a:ext uri="{FF2B5EF4-FFF2-40B4-BE49-F238E27FC236}">
                <a16:creationId xmlns:a16="http://schemas.microsoft.com/office/drawing/2014/main" id="{92DBA375-59D1-8E4C-8D71-DAD07F96159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970240" y="3219492"/>
            <a:ext cx="539970" cy="488281"/>
          </a:xfrm>
          <a:prstGeom prst="rect">
            <a:avLst/>
          </a:prstGeom>
        </p:spPr>
      </p:pic>
      <p:pic>
        <p:nvPicPr>
          <p:cNvPr id="423" name="Picture 422">
            <a:extLst>
              <a:ext uri="{FF2B5EF4-FFF2-40B4-BE49-F238E27FC236}">
                <a16:creationId xmlns:a16="http://schemas.microsoft.com/office/drawing/2014/main" id="{9F29E276-16AA-E64D-B50E-05DF69AA6B4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510210" y="3226925"/>
            <a:ext cx="539970" cy="488281"/>
          </a:xfrm>
          <a:prstGeom prst="rect">
            <a:avLst/>
          </a:prstGeom>
        </p:spPr>
      </p:pic>
      <p:pic>
        <p:nvPicPr>
          <p:cNvPr id="424" name="Picture 423">
            <a:extLst>
              <a:ext uri="{FF2B5EF4-FFF2-40B4-BE49-F238E27FC236}">
                <a16:creationId xmlns:a16="http://schemas.microsoft.com/office/drawing/2014/main" id="{51FBF13D-4C93-D644-BCF6-01A9610E450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87817" y="3922275"/>
            <a:ext cx="539970" cy="488281"/>
          </a:xfrm>
          <a:prstGeom prst="rect">
            <a:avLst/>
          </a:prstGeom>
        </p:spPr>
      </p:pic>
      <p:pic>
        <p:nvPicPr>
          <p:cNvPr id="425" name="Picture 424">
            <a:extLst>
              <a:ext uri="{FF2B5EF4-FFF2-40B4-BE49-F238E27FC236}">
                <a16:creationId xmlns:a16="http://schemas.microsoft.com/office/drawing/2014/main" id="{7579F717-691B-4542-9D50-F548243437D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427787" y="3929708"/>
            <a:ext cx="539970" cy="488281"/>
          </a:xfrm>
          <a:prstGeom prst="rect">
            <a:avLst/>
          </a:prstGeom>
        </p:spPr>
      </p:pic>
      <p:pic>
        <p:nvPicPr>
          <p:cNvPr id="426" name="Picture 425">
            <a:extLst>
              <a:ext uri="{FF2B5EF4-FFF2-40B4-BE49-F238E27FC236}">
                <a16:creationId xmlns:a16="http://schemas.microsoft.com/office/drawing/2014/main" id="{D5A9F88B-E047-6540-802B-C4E93ECC885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43047" y="4674045"/>
            <a:ext cx="539970" cy="488281"/>
          </a:xfrm>
          <a:prstGeom prst="rect">
            <a:avLst/>
          </a:prstGeom>
        </p:spPr>
      </p:pic>
      <p:pic>
        <p:nvPicPr>
          <p:cNvPr id="427" name="Picture 426">
            <a:extLst>
              <a:ext uri="{FF2B5EF4-FFF2-40B4-BE49-F238E27FC236}">
                <a16:creationId xmlns:a16="http://schemas.microsoft.com/office/drawing/2014/main" id="{0EB7FF48-2987-3144-9F50-038E238E66B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383017" y="4681478"/>
            <a:ext cx="539970" cy="488281"/>
          </a:xfrm>
          <a:prstGeom prst="rect">
            <a:avLst/>
          </a:prstGeom>
        </p:spPr>
      </p:pic>
      <p:pic>
        <p:nvPicPr>
          <p:cNvPr id="428" name="Picture 427">
            <a:extLst>
              <a:ext uri="{FF2B5EF4-FFF2-40B4-BE49-F238E27FC236}">
                <a16:creationId xmlns:a16="http://schemas.microsoft.com/office/drawing/2014/main" id="{6EAC35D0-8C1F-784D-9E24-21A145FBC1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760624" y="5376828"/>
            <a:ext cx="539970" cy="488281"/>
          </a:xfrm>
          <a:prstGeom prst="rect">
            <a:avLst/>
          </a:prstGeom>
        </p:spPr>
      </p:pic>
      <p:pic>
        <p:nvPicPr>
          <p:cNvPr id="429" name="Picture 428">
            <a:extLst>
              <a:ext uri="{FF2B5EF4-FFF2-40B4-BE49-F238E27FC236}">
                <a16:creationId xmlns:a16="http://schemas.microsoft.com/office/drawing/2014/main" id="{33196223-57E0-CD43-B211-63F8B001EDE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300594" y="5384261"/>
            <a:ext cx="539970" cy="488281"/>
          </a:xfrm>
          <a:prstGeom prst="rect">
            <a:avLst/>
          </a:prstGeom>
        </p:spPr>
      </p:pic>
      <p:pic>
        <p:nvPicPr>
          <p:cNvPr id="430" name="Picture 429">
            <a:extLst>
              <a:ext uri="{FF2B5EF4-FFF2-40B4-BE49-F238E27FC236}">
                <a16:creationId xmlns:a16="http://schemas.microsoft.com/office/drawing/2014/main" id="{89D40BA6-2C30-9B4B-8C98-D21818F995A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14301" y="4681478"/>
            <a:ext cx="539970" cy="488281"/>
          </a:xfrm>
          <a:prstGeom prst="rect">
            <a:avLst/>
          </a:prstGeom>
        </p:spPr>
      </p:pic>
      <p:pic>
        <p:nvPicPr>
          <p:cNvPr id="431" name="Picture 430">
            <a:extLst>
              <a:ext uri="{FF2B5EF4-FFF2-40B4-BE49-F238E27FC236}">
                <a16:creationId xmlns:a16="http://schemas.microsoft.com/office/drawing/2014/main" id="{131E3B0F-4311-B841-BB57-A92F02EAD68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554271" y="4688911"/>
            <a:ext cx="539970" cy="488281"/>
          </a:xfrm>
          <a:prstGeom prst="rect">
            <a:avLst/>
          </a:prstGeom>
        </p:spPr>
      </p:pic>
      <p:pic>
        <p:nvPicPr>
          <p:cNvPr id="432" name="Picture 431">
            <a:extLst>
              <a:ext uri="{FF2B5EF4-FFF2-40B4-BE49-F238E27FC236}">
                <a16:creationId xmlns:a16="http://schemas.microsoft.com/office/drawing/2014/main" id="{DDB6031E-ADCD-D04E-9BD4-4E580720F61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931878" y="5384261"/>
            <a:ext cx="539970" cy="488281"/>
          </a:xfrm>
          <a:prstGeom prst="rect">
            <a:avLst/>
          </a:prstGeom>
        </p:spPr>
      </p:pic>
      <p:pic>
        <p:nvPicPr>
          <p:cNvPr id="433" name="Picture 432">
            <a:extLst>
              <a:ext uri="{FF2B5EF4-FFF2-40B4-BE49-F238E27FC236}">
                <a16:creationId xmlns:a16="http://schemas.microsoft.com/office/drawing/2014/main" id="{38769434-3B24-774F-BF22-607125F2EB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471848" y="5391694"/>
            <a:ext cx="539970" cy="488281"/>
          </a:xfrm>
          <a:prstGeom prst="rect">
            <a:avLst/>
          </a:prstGeom>
        </p:spPr>
      </p:pic>
      <p:pic>
        <p:nvPicPr>
          <p:cNvPr id="434" name="Picture 433">
            <a:extLst>
              <a:ext uri="{FF2B5EF4-FFF2-40B4-BE49-F238E27FC236}">
                <a16:creationId xmlns:a16="http://schemas.microsoft.com/office/drawing/2014/main" id="{E65FC0A2-8736-0441-9848-79DD29D03F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285316" y="4661276"/>
            <a:ext cx="539970" cy="488281"/>
          </a:xfrm>
          <a:prstGeom prst="rect">
            <a:avLst/>
          </a:prstGeom>
        </p:spPr>
      </p:pic>
      <p:pic>
        <p:nvPicPr>
          <p:cNvPr id="435" name="Picture 434">
            <a:extLst>
              <a:ext uri="{FF2B5EF4-FFF2-40B4-BE49-F238E27FC236}">
                <a16:creationId xmlns:a16="http://schemas.microsoft.com/office/drawing/2014/main" id="{DC88D160-46DB-C540-8FE2-D88DB0B4140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825286" y="4668709"/>
            <a:ext cx="539970" cy="488281"/>
          </a:xfrm>
          <a:prstGeom prst="rect">
            <a:avLst/>
          </a:prstGeom>
        </p:spPr>
      </p:pic>
      <p:pic>
        <p:nvPicPr>
          <p:cNvPr id="436" name="Picture 435">
            <a:extLst>
              <a:ext uri="{FF2B5EF4-FFF2-40B4-BE49-F238E27FC236}">
                <a16:creationId xmlns:a16="http://schemas.microsoft.com/office/drawing/2014/main" id="{D47782C8-C96E-5E44-A3CD-AAC8F601703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202893" y="5364059"/>
            <a:ext cx="539970" cy="488281"/>
          </a:xfrm>
          <a:prstGeom prst="rect">
            <a:avLst/>
          </a:prstGeom>
        </p:spPr>
      </p:pic>
      <p:pic>
        <p:nvPicPr>
          <p:cNvPr id="437" name="Picture 436">
            <a:extLst>
              <a:ext uri="{FF2B5EF4-FFF2-40B4-BE49-F238E27FC236}">
                <a16:creationId xmlns:a16="http://schemas.microsoft.com/office/drawing/2014/main" id="{DEAF1788-F0FC-024A-BB3C-1994B8D6DC7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742863" y="5371492"/>
            <a:ext cx="539970" cy="488281"/>
          </a:xfrm>
          <a:prstGeom prst="rect">
            <a:avLst/>
          </a:prstGeom>
        </p:spPr>
      </p:pic>
      <p:pic>
        <p:nvPicPr>
          <p:cNvPr id="438" name="Picture 437">
            <a:extLst>
              <a:ext uri="{FF2B5EF4-FFF2-40B4-BE49-F238E27FC236}">
                <a16:creationId xmlns:a16="http://schemas.microsoft.com/office/drawing/2014/main" id="{B09363EC-DE90-FC46-9E6B-691D5F20813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16375" y="4643933"/>
            <a:ext cx="539970" cy="488281"/>
          </a:xfrm>
          <a:prstGeom prst="rect">
            <a:avLst/>
          </a:prstGeom>
        </p:spPr>
      </p:pic>
      <p:pic>
        <p:nvPicPr>
          <p:cNvPr id="439" name="Picture 438">
            <a:extLst>
              <a:ext uri="{FF2B5EF4-FFF2-40B4-BE49-F238E27FC236}">
                <a16:creationId xmlns:a16="http://schemas.microsoft.com/office/drawing/2014/main" id="{794FBAAC-D3B2-B749-9104-12CC648C7EA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56345" y="4651366"/>
            <a:ext cx="539970" cy="488281"/>
          </a:xfrm>
          <a:prstGeom prst="rect">
            <a:avLst/>
          </a:prstGeom>
        </p:spPr>
      </p:pic>
      <p:pic>
        <p:nvPicPr>
          <p:cNvPr id="440" name="Picture 439">
            <a:extLst>
              <a:ext uri="{FF2B5EF4-FFF2-40B4-BE49-F238E27FC236}">
                <a16:creationId xmlns:a16="http://schemas.microsoft.com/office/drawing/2014/main" id="{1B920AEA-FF8C-F142-80FB-08DE9515932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433952" y="5346716"/>
            <a:ext cx="539970" cy="488281"/>
          </a:xfrm>
          <a:prstGeom prst="rect">
            <a:avLst/>
          </a:prstGeom>
        </p:spPr>
      </p:pic>
      <p:pic>
        <p:nvPicPr>
          <p:cNvPr id="441" name="Picture 440">
            <a:extLst>
              <a:ext uri="{FF2B5EF4-FFF2-40B4-BE49-F238E27FC236}">
                <a16:creationId xmlns:a16="http://schemas.microsoft.com/office/drawing/2014/main" id="{D3F5CD3B-4782-AD40-98D5-9767CAC196F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973922" y="5354149"/>
            <a:ext cx="539970" cy="488281"/>
          </a:xfrm>
          <a:prstGeom prst="rect">
            <a:avLst/>
          </a:prstGeom>
        </p:spPr>
      </p:pic>
      <p:pic>
        <p:nvPicPr>
          <p:cNvPr id="442" name="Picture 441">
            <a:extLst>
              <a:ext uri="{FF2B5EF4-FFF2-40B4-BE49-F238E27FC236}">
                <a16:creationId xmlns:a16="http://schemas.microsoft.com/office/drawing/2014/main" id="{3C1B19BA-BE84-3949-BE4A-B99362BAD8D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19121" y="4526914"/>
            <a:ext cx="539970" cy="488281"/>
          </a:xfrm>
          <a:prstGeom prst="rect">
            <a:avLst/>
          </a:prstGeom>
        </p:spPr>
      </p:pic>
      <p:pic>
        <p:nvPicPr>
          <p:cNvPr id="443" name="Picture 442">
            <a:extLst>
              <a:ext uri="{FF2B5EF4-FFF2-40B4-BE49-F238E27FC236}">
                <a16:creationId xmlns:a16="http://schemas.microsoft.com/office/drawing/2014/main" id="{429FFB68-74FD-CD4E-8B33-AB40DC72286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359091" y="4534347"/>
            <a:ext cx="539970" cy="488281"/>
          </a:xfrm>
          <a:prstGeom prst="rect">
            <a:avLst/>
          </a:prstGeom>
        </p:spPr>
      </p:pic>
      <p:pic>
        <p:nvPicPr>
          <p:cNvPr id="444" name="Picture 443">
            <a:extLst>
              <a:ext uri="{FF2B5EF4-FFF2-40B4-BE49-F238E27FC236}">
                <a16:creationId xmlns:a16="http://schemas.microsoft.com/office/drawing/2014/main" id="{6FDDE3E9-A1FF-2141-B84D-AA65604B4C6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736698" y="5229697"/>
            <a:ext cx="539970" cy="488281"/>
          </a:xfrm>
          <a:prstGeom prst="rect">
            <a:avLst/>
          </a:prstGeom>
        </p:spPr>
      </p:pic>
      <p:pic>
        <p:nvPicPr>
          <p:cNvPr id="445" name="Picture 444">
            <a:extLst>
              <a:ext uri="{FF2B5EF4-FFF2-40B4-BE49-F238E27FC236}">
                <a16:creationId xmlns:a16="http://schemas.microsoft.com/office/drawing/2014/main" id="{B07C342D-DD53-A14D-A7FC-10FE7F5788F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276668" y="5237130"/>
            <a:ext cx="539970" cy="488281"/>
          </a:xfrm>
          <a:prstGeom prst="rect">
            <a:avLst/>
          </a:prstGeom>
        </p:spPr>
      </p:pic>
      <p:pic>
        <p:nvPicPr>
          <p:cNvPr id="446" name="Picture 445">
            <a:extLst>
              <a:ext uri="{FF2B5EF4-FFF2-40B4-BE49-F238E27FC236}">
                <a16:creationId xmlns:a16="http://schemas.microsoft.com/office/drawing/2014/main" id="{BD0EFCA9-4B5E-2F4D-8D5A-58303586A2D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43502" y="5683685"/>
            <a:ext cx="539970" cy="488281"/>
          </a:xfrm>
          <a:prstGeom prst="rect">
            <a:avLst/>
          </a:prstGeom>
        </p:spPr>
      </p:pic>
      <p:pic>
        <p:nvPicPr>
          <p:cNvPr id="447" name="Picture 446">
            <a:extLst>
              <a:ext uri="{FF2B5EF4-FFF2-40B4-BE49-F238E27FC236}">
                <a16:creationId xmlns:a16="http://schemas.microsoft.com/office/drawing/2014/main" id="{D6200545-EC8B-CE4D-9CD2-4FF23262DBD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83472" y="5691118"/>
            <a:ext cx="539970" cy="488281"/>
          </a:xfrm>
          <a:prstGeom prst="rect">
            <a:avLst/>
          </a:prstGeom>
        </p:spPr>
      </p:pic>
      <p:pic>
        <p:nvPicPr>
          <p:cNvPr id="448" name="Picture 447">
            <a:extLst>
              <a:ext uri="{FF2B5EF4-FFF2-40B4-BE49-F238E27FC236}">
                <a16:creationId xmlns:a16="http://schemas.microsoft.com/office/drawing/2014/main" id="{2C7FF4DA-96F0-DE48-A5FC-D67A17E6C4A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61079" y="6386468"/>
            <a:ext cx="539970" cy="488281"/>
          </a:xfrm>
          <a:prstGeom prst="rect">
            <a:avLst/>
          </a:prstGeom>
        </p:spPr>
      </p:pic>
      <p:pic>
        <p:nvPicPr>
          <p:cNvPr id="449" name="Picture 448">
            <a:extLst>
              <a:ext uri="{FF2B5EF4-FFF2-40B4-BE49-F238E27FC236}">
                <a16:creationId xmlns:a16="http://schemas.microsoft.com/office/drawing/2014/main" id="{F576DF01-6C0E-6444-B930-6D8E626CDC7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01049" y="6393901"/>
            <a:ext cx="539970" cy="488281"/>
          </a:xfrm>
          <a:prstGeom prst="rect">
            <a:avLst/>
          </a:prstGeom>
        </p:spPr>
      </p:pic>
      <p:pic>
        <p:nvPicPr>
          <p:cNvPr id="450" name="Picture 449">
            <a:extLst>
              <a:ext uri="{FF2B5EF4-FFF2-40B4-BE49-F238E27FC236}">
                <a16:creationId xmlns:a16="http://schemas.microsoft.com/office/drawing/2014/main" id="{157352B5-7A4F-054D-8114-D88E391436A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14756" y="5691118"/>
            <a:ext cx="539970" cy="488281"/>
          </a:xfrm>
          <a:prstGeom prst="rect">
            <a:avLst/>
          </a:prstGeom>
        </p:spPr>
      </p:pic>
      <p:pic>
        <p:nvPicPr>
          <p:cNvPr id="451" name="Picture 450">
            <a:extLst>
              <a:ext uri="{FF2B5EF4-FFF2-40B4-BE49-F238E27FC236}">
                <a16:creationId xmlns:a16="http://schemas.microsoft.com/office/drawing/2014/main" id="{E968427A-B676-6F4F-9986-4CC83D37DD3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654726" y="5698551"/>
            <a:ext cx="539970" cy="488281"/>
          </a:xfrm>
          <a:prstGeom prst="rect">
            <a:avLst/>
          </a:prstGeom>
        </p:spPr>
      </p:pic>
      <p:pic>
        <p:nvPicPr>
          <p:cNvPr id="452" name="Picture 451">
            <a:extLst>
              <a:ext uri="{FF2B5EF4-FFF2-40B4-BE49-F238E27FC236}">
                <a16:creationId xmlns:a16="http://schemas.microsoft.com/office/drawing/2014/main" id="{15B129FD-5791-0A43-A00B-7D5C8DA4DCC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32333" y="6393901"/>
            <a:ext cx="539970" cy="488281"/>
          </a:xfrm>
          <a:prstGeom prst="rect">
            <a:avLst/>
          </a:prstGeom>
        </p:spPr>
      </p:pic>
      <p:pic>
        <p:nvPicPr>
          <p:cNvPr id="453" name="Picture 452">
            <a:extLst>
              <a:ext uri="{FF2B5EF4-FFF2-40B4-BE49-F238E27FC236}">
                <a16:creationId xmlns:a16="http://schemas.microsoft.com/office/drawing/2014/main" id="{E3166935-7846-1944-B385-91E710D1815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572303" y="6401334"/>
            <a:ext cx="539970" cy="488281"/>
          </a:xfrm>
          <a:prstGeom prst="rect">
            <a:avLst/>
          </a:prstGeom>
        </p:spPr>
      </p:pic>
      <p:pic>
        <p:nvPicPr>
          <p:cNvPr id="454" name="Picture 453">
            <a:extLst>
              <a:ext uri="{FF2B5EF4-FFF2-40B4-BE49-F238E27FC236}">
                <a16:creationId xmlns:a16="http://schemas.microsoft.com/office/drawing/2014/main" id="{282A88B3-68F3-6241-A51C-B9DA2E409EB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85771" y="5670916"/>
            <a:ext cx="539970" cy="488281"/>
          </a:xfrm>
          <a:prstGeom prst="rect">
            <a:avLst/>
          </a:prstGeom>
        </p:spPr>
      </p:pic>
      <p:pic>
        <p:nvPicPr>
          <p:cNvPr id="455" name="Picture 454">
            <a:extLst>
              <a:ext uri="{FF2B5EF4-FFF2-40B4-BE49-F238E27FC236}">
                <a16:creationId xmlns:a16="http://schemas.microsoft.com/office/drawing/2014/main" id="{06F4D8D0-A84A-664C-B324-D4942A206EB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925741" y="5678349"/>
            <a:ext cx="539970" cy="488281"/>
          </a:xfrm>
          <a:prstGeom prst="rect">
            <a:avLst/>
          </a:prstGeom>
        </p:spPr>
      </p:pic>
      <p:pic>
        <p:nvPicPr>
          <p:cNvPr id="456" name="Picture 455">
            <a:extLst>
              <a:ext uri="{FF2B5EF4-FFF2-40B4-BE49-F238E27FC236}">
                <a16:creationId xmlns:a16="http://schemas.microsoft.com/office/drawing/2014/main" id="{5389F449-3655-1D4C-8A14-7F0982E9CC2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03348" y="6373699"/>
            <a:ext cx="539970" cy="488281"/>
          </a:xfrm>
          <a:prstGeom prst="rect">
            <a:avLst/>
          </a:prstGeom>
        </p:spPr>
      </p:pic>
      <p:pic>
        <p:nvPicPr>
          <p:cNvPr id="457" name="Picture 456">
            <a:extLst>
              <a:ext uri="{FF2B5EF4-FFF2-40B4-BE49-F238E27FC236}">
                <a16:creationId xmlns:a16="http://schemas.microsoft.com/office/drawing/2014/main" id="{E81F2A41-6BC4-BE4A-BED1-F16B4DEE7D1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843318" y="6381132"/>
            <a:ext cx="539970" cy="488281"/>
          </a:xfrm>
          <a:prstGeom prst="rect">
            <a:avLst/>
          </a:prstGeom>
        </p:spPr>
      </p:pic>
      <p:pic>
        <p:nvPicPr>
          <p:cNvPr id="458" name="Picture 457">
            <a:extLst>
              <a:ext uri="{FF2B5EF4-FFF2-40B4-BE49-F238E27FC236}">
                <a16:creationId xmlns:a16="http://schemas.microsoft.com/office/drawing/2014/main" id="{0E91045D-C48A-7A41-94FA-CB29B9F9D04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616830" y="5653573"/>
            <a:ext cx="539970" cy="488281"/>
          </a:xfrm>
          <a:prstGeom prst="rect">
            <a:avLst/>
          </a:prstGeom>
        </p:spPr>
      </p:pic>
      <p:pic>
        <p:nvPicPr>
          <p:cNvPr id="459" name="Picture 458">
            <a:extLst>
              <a:ext uri="{FF2B5EF4-FFF2-40B4-BE49-F238E27FC236}">
                <a16:creationId xmlns:a16="http://schemas.microsoft.com/office/drawing/2014/main" id="{5B74046A-C0A3-A54E-8FA4-26F77A47AE3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156800" y="5661006"/>
            <a:ext cx="539970" cy="488281"/>
          </a:xfrm>
          <a:prstGeom prst="rect">
            <a:avLst/>
          </a:prstGeom>
        </p:spPr>
      </p:pic>
      <p:pic>
        <p:nvPicPr>
          <p:cNvPr id="460" name="Picture 459">
            <a:extLst>
              <a:ext uri="{FF2B5EF4-FFF2-40B4-BE49-F238E27FC236}">
                <a16:creationId xmlns:a16="http://schemas.microsoft.com/office/drawing/2014/main" id="{D57CD3C9-1B19-0844-BA99-767FADC61CD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34407" y="6356356"/>
            <a:ext cx="539970" cy="488281"/>
          </a:xfrm>
          <a:prstGeom prst="rect">
            <a:avLst/>
          </a:prstGeom>
        </p:spPr>
      </p:pic>
      <p:pic>
        <p:nvPicPr>
          <p:cNvPr id="461" name="Picture 460">
            <a:extLst>
              <a:ext uri="{FF2B5EF4-FFF2-40B4-BE49-F238E27FC236}">
                <a16:creationId xmlns:a16="http://schemas.microsoft.com/office/drawing/2014/main" id="{2AA2FDD8-C553-3D40-92EE-82E8283A3C7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74377" y="6363789"/>
            <a:ext cx="539970" cy="488281"/>
          </a:xfrm>
          <a:prstGeom prst="rect">
            <a:avLst/>
          </a:prstGeom>
        </p:spPr>
      </p:pic>
      <p:pic>
        <p:nvPicPr>
          <p:cNvPr id="462" name="Picture 461">
            <a:extLst>
              <a:ext uri="{FF2B5EF4-FFF2-40B4-BE49-F238E27FC236}">
                <a16:creationId xmlns:a16="http://schemas.microsoft.com/office/drawing/2014/main" id="{A3298A14-9C59-954E-8F35-CAA0BBF6875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919576" y="5536554"/>
            <a:ext cx="539970" cy="488281"/>
          </a:xfrm>
          <a:prstGeom prst="rect">
            <a:avLst/>
          </a:prstGeom>
        </p:spPr>
      </p:pic>
      <p:pic>
        <p:nvPicPr>
          <p:cNvPr id="463" name="Picture 462">
            <a:extLst>
              <a:ext uri="{FF2B5EF4-FFF2-40B4-BE49-F238E27FC236}">
                <a16:creationId xmlns:a16="http://schemas.microsoft.com/office/drawing/2014/main" id="{040C807D-278D-F547-800D-9D78E004FB6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459546" y="5543987"/>
            <a:ext cx="539970" cy="488281"/>
          </a:xfrm>
          <a:prstGeom prst="rect">
            <a:avLst/>
          </a:prstGeom>
        </p:spPr>
      </p:pic>
      <p:pic>
        <p:nvPicPr>
          <p:cNvPr id="464" name="Picture 463">
            <a:extLst>
              <a:ext uri="{FF2B5EF4-FFF2-40B4-BE49-F238E27FC236}">
                <a16:creationId xmlns:a16="http://schemas.microsoft.com/office/drawing/2014/main" id="{CB9A4C41-B9BA-5746-B0AE-2244B98372D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37153" y="6239337"/>
            <a:ext cx="539970" cy="488281"/>
          </a:xfrm>
          <a:prstGeom prst="rect">
            <a:avLst/>
          </a:prstGeom>
        </p:spPr>
      </p:pic>
      <p:pic>
        <p:nvPicPr>
          <p:cNvPr id="465" name="Picture 464">
            <a:extLst>
              <a:ext uri="{FF2B5EF4-FFF2-40B4-BE49-F238E27FC236}">
                <a16:creationId xmlns:a16="http://schemas.microsoft.com/office/drawing/2014/main" id="{A5C4A832-465E-FB41-9CE5-0BE8EF67385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377123" y="6246770"/>
            <a:ext cx="539970" cy="4882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99CB77-3110-2747-A534-40EDEF0A41DD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060154" y="519873"/>
            <a:ext cx="5785005" cy="585382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80253970-447F-3A4D-ADA7-5574A98CAD92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844800" y="177800"/>
            <a:ext cx="6502400" cy="6502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418DE4B-AFC8-D84A-8A92-157F4B412E75}"/>
              </a:ext>
            </a:extLst>
          </p:cNvPr>
          <p:cNvSpPr/>
          <p:nvPr/>
        </p:nvSpPr>
        <p:spPr>
          <a:xfrm>
            <a:off x="1121591" y="610763"/>
            <a:ext cx="9874144" cy="6160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B34A66C-6FA5-CD44-9BC5-CA72E6F0DC99}"/>
              </a:ext>
            </a:extLst>
          </p:cNvPr>
          <p:cNvSpPr/>
          <p:nvPr/>
        </p:nvSpPr>
        <p:spPr>
          <a:xfrm>
            <a:off x="2088747" y="1243969"/>
            <a:ext cx="24032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But now: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2047004-7E7E-1E46-AFE2-F3AFC4F737E1}"/>
              </a:ext>
            </a:extLst>
          </p:cNvPr>
          <p:cNvSpPr/>
          <p:nvPr/>
        </p:nvSpPr>
        <p:spPr>
          <a:xfrm>
            <a:off x="2942954" y="2652846"/>
            <a:ext cx="15712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await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42DC39A0-6EF1-5942-9546-B82B92F3E3F6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537035" y="2761267"/>
            <a:ext cx="941711" cy="429488"/>
          </a:xfrm>
          <a:prstGeom prst="rect">
            <a:avLst/>
          </a:prstGeom>
        </p:spPr>
      </p:pic>
      <p:sp>
        <p:nvSpPr>
          <p:cNvPr id="88" name="Curved Down Arrow 87">
            <a:extLst>
              <a:ext uri="{FF2B5EF4-FFF2-40B4-BE49-F238E27FC236}">
                <a16:creationId xmlns:a16="http://schemas.microsoft.com/office/drawing/2014/main" id="{032801DE-338A-154D-A0A2-195AC26CF723}"/>
              </a:ext>
            </a:extLst>
          </p:cNvPr>
          <p:cNvSpPr/>
          <p:nvPr/>
        </p:nvSpPr>
        <p:spPr>
          <a:xfrm>
            <a:off x="5083972" y="3767002"/>
            <a:ext cx="941781" cy="749997"/>
          </a:xfrm>
          <a:prstGeom prst="curvedDownArrow">
            <a:avLst>
              <a:gd name="adj1" fmla="val 25000"/>
              <a:gd name="adj2" fmla="val 50000"/>
              <a:gd name="adj3" fmla="val 20796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9" name="Curved Down Arrow 88">
            <a:extLst>
              <a:ext uri="{FF2B5EF4-FFF2-40B4-BE49-F238E27FC236}">
                <a16:creationId xmlns:a16="http://schemas.microsoft.com/office/drawing/2014/main" id="{173C7923-7750-E047-8235-AA7360482237}"/>
              </a:ext>
            </a:extLst>
          </p:cNvPr>
          <p:cNvSpPr/>
          <p:nvPr/>
        </p:nvSpPr>
        <p:spPr>
          <a:xfrm rot="10800000">
            <a:off x="5054346" y="4709441"/>
            <a:ext cx="941781" cy="772511"/>
          </a:xfrm>
          <a:prstGeom prst="curvedDownArrow">
            <a:avLst>
              <a:gd name="adj1" fmla="val 25000"/>
              <a:gd name="adj2" fmla="val 50000"/>
              <a:gd name="adj3" fmla="val 20796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4693501-FD78-FA4B-B91A-24F076A20C1D}"/>
              </a:ext>
            </a:extLst>
          </p:cNvPr>
          <p:cNvCxnSpPr>
            <a:cxnSpLocks/>
          </p:cNvCxnSpPr>
          <p:nvPr/>
        </p:nvCxnSpPr>
        <p:spPr>
          <a:xfrm>
            <a:off x="3410825" y="3636944"/>
            <a:ext cx="1368520" cy="935609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F21243C-1B2B-DF49-96E8-B17E267CF48D}"/>
              </a:ext>
            </a:extLst>
          </p:cNvPr>
          <p:cNvCxnSpPr>
            <a:cxnSpLocks/>
          </p:cNvCxnSpPr>
          <p:nvPr/>
        </p:nvCxnSpPr>
        <p:spPr>
          <a:xfrm flipV="1">
            <a:off x="6052642" y="3421255"/>
            <a:ext cx="1535858" cy="1133568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94">
            <a:extLst>
              <a:ext uri="{FF2B5EF4-FFF2-40B4-BE49-F238E27FC236}">
                <a16:creationId xmlns:a16="http://schemas.microsoft.com/office/drawing/2014/main" id="{49EF7626-B26A-B741-B77A-4EE2C7E81B99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763596" y="2642612"/>
            <a:ext cx="1694573" cy="1216123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7B71EECF-5AEB-D741-9030-5FF99E4460AC}"/>
              </a:ext>
            </a:extLst>
          </p:cNvPr>
          <p:cNvSpPr/>
          <p:nvPr/>
        </p:nvSpPr>
        <p:spPr>
          <a:xfrm>
            <a:off x="7878447" y="3866228"/>
            <a:ext cx="15712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await</a:t>
            </a:r>
          </a:p>
        </p:txBody>
      </p:sp>
    </p:spTree>
    <p:extLst>
      <p:ext uri="{BB962C8B-B14F-4D97-AF65-F5344CB8AC3E}">
        <p14:creationId xmlns:p14="http://schemas.microsoft.com/office/powerpoint/2010/main" val="23204996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4708670-AD93-F947-8D3B-8B7F03410A4A}"/>
              </a:ext>
            </a:extLst>
          </p:cNvPr>
          <p:cNvSpPr txBox="1"/>
          <p:nvPr/>
        </p:nvSpPr>
        <p:spPr>
          <a:xfrm>
            <a:off x="3790379" y="250070"/>
            <a:ext cx="75713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Chapter 5: Async burgers</a:t>
            </a:r>
          </a:p>
        </p:txBody>
      </p:sp>
      <p:pic>
        <p:nvPicPr>
          <p:cNvPr id="404" name="Picture 403">
            <a:extLst>
              <a:ext uri="{FF2B5EF4-FFF2-40B4-BE49-F238E27FC236}">
                <a16:creationId xmlns:a16="http://schemas.microsoft.com/office/drawing/2014/main" id="{172BAC3F-AF85-004C-953A-46B6D278109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19376" y="1336327"/>
            <a:ext cx="4316248" cy="46727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D5FA9C-E7F2-9F45-8637-11EF32B78B2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42731" y="882868"/>
            <a:ext cx="5269538" cy="4672724"/>
          </a:xfrm>
          <a:prstGeom prst="rect">
            <a:avLst/>
          </a:prstGeom>
        </p:spPr>
      </p:pic>
      <p:pic>
        <p:nvPicPr>
          <p:cNvPr id="405" name="Picture 404">
            <a:extLst>
              <a:ext uri="{FF2B5EF4-FFF2-40B4-BE49-F238E27FC236}">
                <a16:creationId xmlns:a16="http://schemas.microsoft.com/office/drawing/2014/main" id="{22811247-C119-D54B-AEA7-1EE7C2C27BA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565567" y="1357420"/>
            <a:ext cx="1485901" cy="1618592"/>
          </a:xfrm>
          <a:prstGeom prst="rect">
            <a:avLst/>
          </a:prstGeom>
        </p:spPr>
      </p:pic>
      <p:pic>
        <p:nvPicPr>
          <p:cNvPr id="406" name="Picture 405">
            <a:extLst>
              <a:ext uri="{FF2B5EF4-FFF2-40B4-BE49-F238E27FC236}">
                <a16:creationId xmlns:a16="http://schemas.microsoft.com/office/drawing/2014/main" id="{CE498A3D-9CBA-AE49-8AE3-A7A9996DCCE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94166" y="3366623"/>
            <a:ext cx="539970" cy="488281"/>
          </a:xfrm>
          <a:prstGeom prst="rect">
            <a:avLst/>
          </a:prstGeom>
        </p:spPr>
      </p:pic>
      <p:pic>
        <p:nvPicPr>
          <p:cNvPr id="407" name="Picture 406">
            <a:extLst>
              <a:ext uri="{FF2B5EF4-FFF2-40B4-BE49-F238E27FC236}">
                <a16:creationId xmlns:a16="http://schemas.microsoft.com/office/drawing/2014/main" id="{94A8448F-85AA-FD4E-A824-48C810170BE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534136" y="3374056"/>
            <a:ext cx="539970" cy="488281"/>
          </a:xfrm>
          <a:prstGeom prst="rect">
            <a:avLst/>
          </a:prstGeom>
        </p:spPr>
      </p:pic>
      <p:pic>
        <p:nvPicPr>
          <p:cNvPr id="408" name="Picture 407">
            <a:extLst>
              <a:ext uri="{FF2B5EF4-FFF2-40B4-BE49-F238E27FC236}">
                <a16:creationId xmlns:a16="http://schemas.microsoft.com/office/drawing/2014/main" id="{ED577F8D-D655-FA4E-BE76-39BCDCA77693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11743" y="4069406"/>
            <a:ext cx="539970" cy="488281"/>
          </a:xfrm>
          <a:prstGeom prst="rect">
            <a:avLst/>
          </a:prstGeom>
        </p:spPr>
      </p:pic>
      <p:pic>
        <p:nvPicPr>
          <p:cNvPr id="409" name="Picture 408">
            <a:extLst>
              <a:ext uri="{FF2B5EF4-FFF2-40B4-BE49-F238E27FC236}">
                <a16:creationId xmlns:a16="http://schemas.microsoft.com/office/drawing/2014/main" id="{9248C85A-553F-024C-8A4B-03A767FD631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51713" y="4076839"/>
            <a:ext cx="539970" cy="488281"/>
          </a:xfrm>
          <a:prstGeom prst="rect">
            <a:avLst/>
          </a:prstGeom>
        </p:spPr>
      </p:pic>
      <p:pic>
        <p:nvPicPr>
          <p:cNvPr id="410" name="Picture 409">
            <a:extLst>
              <a:ext uri="{FF2B5EF4-FFF2-40B4-BE49-F238E27FC236}">
                <a16:creationId xmlns:a16="http://schemas.microsoft.com/office/drawing/2014/main" id="{CEE2BC65-4749-944F-81AC-3A882116D4A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65420" y="3374056"/>
            <a:ext cx="539970" cy="488281"/>
          </a:xfrm>
          <a:prstGeom prst="rect">
            <a:avLst/>
          </a:prstGeom>
        </p:spPr>
      </p:pic>
      <p:pic>
        <p:nvPicPr>
          <p:cNvPr id="411" name="Picture 410">
            <a:extLst>
              <a:ext uri="{FF2B5EF4-FFF2-40B4-BE49-F238E27FC236}">
                <a16:creationId xmlns:a16="http://schemas.microsoft.com/office/drawing/2014/main" id="{B491D8AF-580D-BF45-BBED-C0F92D20181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705390" y="3381489"/>
            <a:ext cx="539970" cy="488281"/>
          </a:xfrm>
          <a:prstGeom prst="rect">
            <a:avLst/>
          </a:prstGeom>
        </p:spPr>
      </p:pic>
      <p:pic>
        <p:nvPicPr>
          <p:cNvPr id="412" name="Picture 411">
            <a:extLst>
              <a:ext uri="{FF2B5EF4-FFF2-40B4-BE49-F238E27FC236}">
                <a16:creationId xmlns:a16="http://schemas.microsoft.com/office/drawing/2014/main" id="{9087AFE2-E925-A84C-BAB8-547883B9724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82997" y="4076839"/>
            <a:ext cx="539970" cy="488281"/>
          </a:xfrm>
          <a:prstGeom prst="rect">
            <a:avLst/>
          </a:prstGeom>
        </p:spPr>
      </p:pic>
      <p:pic>
        <p:nvPicPr>
          <p:cNvPr id="413" name="Picture 412">
            <a:extLst>
              <a:ext uri="{FF2B5EF4-FFF2-40B4-BE49-F238E27FC236}">
                <a16:creationId xmlns:a16="http://schemas.microsoft.com/office/drawing/2014/main" id="{FB91EBFB-007B-6C42-907B-8E8F18C2E75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622967" y="4084272"/>
            <a:ext cx="539970" cy="488281"/>
          </a:xfrm>
          <a:prstGeom prst="rect">
            <a:avLst/>
          </a:prstGeom>
        </p:spPr>
      </p:pic>
      <p:pic>
        <p:nvPicPr>
          <p:cNvPr id="414" name="Picture 413">
            <a:extLst>
              <a:ext uri="{FF2B5EF4-FFF2-40B4-BE49-F238E27FC236}">
                <a16:creationId xmlns:a16="http://schemas.microsoft.com/office/drawing/2014/main" id="{294975D5-D376-B341-992E-6D884B5AC92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436435" y="3353854"/>
            <a:ext cx="539970" cy="488281"/>
          </a:xfrm>
          <a:prstGeom prst="rect">
            <a:avLst/>
          </a:prstGeom>
        </p:spPr>
      </p:pic>
      <p:pic>
        <p:nvPicPr>
          <p:cNvPr id="415" name="Picture 414">
            <a:extLst>
              <a:ext uri="{FF2B5EF4-FFF2-40B4-BE49-F238E27FC236}">
                <a16:creationId xmlns:a16="http://schemas.microsoft.com/office/drawing/2014/main" id="{B4494661-A4EB-4C46-8354-33BB1A24F03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976405" y="3361287"/>
            <a:ext cx="539970" cy="488281"/>
          </a:xfrm>
          <a:prstGeom prst="rect">
            <a:avLst/>
          </a:prstGeom>
        </p:spPr>
      </p:pic>
      <p:pic>
        <p:nvPicPr>
          <p:cNvPr id="416" name="Picture 415">
            <a:extLst>
              <a:ext uri="{FF2B5EF4-FFF2-40B4-BE49-F238E27FC236}">
                <a16:creationId xmlns:a16="http://schemas.microsoft.com/office/drawing/2014/main" id="{7D25F7F9-8F9C-F046-A86B-DF9A3CE8FE1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54012" y="4056637"/>
            <a:ext cx="539970" cy="488281"/>
          </a:xfrm>
          <a:prstGeom prst="rect">
            <a:avLst/>
          </a:prstGeom>
        </p:spPr>
      </p:pic>
      <p:pic>
        <p:nvPicPr>
          <p:cNvPr id="417" name="Picture 416">
            <a:extLst>
              <a:ext uri="{FF2B5EF4-FFF2-40B4-BE49-F238E27FC236}">
                <a16:creationId xmlns:a16="http://schemas.microsoft.com/office/drawing/2014/main" id="{F5C48A70-5695-4145-AD13-7AFEEB623BB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893982" y="4064070"/>
            <a:ext cx="539970" cy="488281"/>
          </a:xfrm>
          <a:prstGeom prst="rect">
            <a:avLst/>
          </a:prstGeom>
        </p:spPr>
      </p:pic>
      <p:pic>
        <p:nvPicPr>
          <p:cNvPr id="418" name="Picture 417">
            <a:extLst>
              <a:ext uri="{FF2B5EF4-FFF2-40B4-BE49-F238E27FC236}">
                <a16:creationId xmlns:a16="http://schemas.microsoft.com/office/drawing/2014/main" id="{64E66088-224C-6346-9AEE-1271DC013D4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667494" y="3336511"/>
            <a:ext cx="539970" cy="488281"/>
          </a:xfrm>
          <a:prstGeom prst="rect">
            <a:avLst/>
          </a:prstGeom>
        </p:spPr>
      </p:pic>
      <p:pic>
        <p:nvPicPr>
          <p:cNvPr id="419" name="Picture 418">
            <a:extLst>
              <a:ext uri="{FF2B5EF4-FFF2-40B4-BE49-F238E27FC236}">
                <a16:creationId xmlns:a16="http://schemas.microsoft.com/office/drawing/2014/main" id="{19C14773-11F5-C44C-98E6-0BA94C1ABEF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207464" y="3343944"/>
            <a:ext cx="539970" cy="488281"/>
          </a:xfrm>
          <a:prstGeom prst="rect">
            <a:avLst/>
          </a:prstGeom>
        </p:spPr>
      </p:pic>
      <p:pic>
        <p:nvPicPr>
          <p:cNvPr id="420" name="Picture 419">
            <a:extLst>
              <a:ext uri="{FF2B5EF4-FFF2-40B4-BE49-F238E27FC236}">
                <a16:creationId xmlns:a16="http://schemas.microsoft.com/office/drawing/2014/main" id="{8D4B656A-16CA-B340-804B-9C9D71290D0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85071" y="4039294"/>
            <a:ext cx="539970" cy="488281"/>
          </a:xfrm>
          <a:prstGeom prst="rect">
            <a:avLst/>
          </a:prstGeom>
        </p:spPr>
      </p:pic>
      <p:pic>
        <p:nvPicPr>
          <p:cNvPr id="421" name="Picture 420">
            <a:extLst>
              <a:ext uri="{FF2B5EF4-FFF2-40B4-BE49-F238E27FC236}">
                <a16:creationId xmlns:a16="http://schemas.microsoft.com/office/drawing/2014/main" id="{0DCDACC5-F18B-E04D-B68C-CDA1DEC2290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125041" y="4046727"/>
            <a:ext cx="539970" cy="488281"/>
          </a:xfrm>
          <a:prstGeom prst="rect">
            <a:avLst/>
          </a:prstGeom>
        </p:spPr>
      </p:pic>
      <p:pic>
        <p:nvPicPr>
          <p:cNvPr id="422" name="Picture 421">
            <a:extLst>
              <a:ext uri="{FF2B5EF4-FFF2-40B4-BE49-F238E27FC236}">
                <a16:creationId xmlns:a16="http://schemas.microsoft.com/office/drawing/2014/main" id="{92DBA375-59D1-8E4C-8D71-DAD07F96159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970240" y="3219492"/>
            <a:ext cx="539970" cy="488281"/>
          </a:xfrm>
          <a:prstGeom prst="rect">
            <a:avLst/>
          </a:prstGeom>
        </p:spPr>
      </p:pic>
      <p:pic>
        <p:nvPicPr>
          <p:cNvPr id="423" name="Picture 422">
            <a:extLst>
              <a:ext uri="{FF2B5EF4-FFF2-40B4-BE49-F238E27FC236}">
                <a16:creationId xmlns:a16="http://schemas.microsoft.com/office/drawing/2014/main" id="{9F29E276-16AA-E64D-B50E-05DF69AA6B4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510210" y="3226925"/>
            <a:ext cx="539970" cy="488281"/>
          </a:xfrm>
          <a:prstGeom prst="rect">
            <a:avLst/>
          </a:prstGeom>
        </p:spPr>
      </p:pic>
      <p:pic>
        <p:nvPicPr>
          <p:cNvPr id="424" name="Picture 423">
            <a:extLst>
              <a:ext uri="{FF2B5EF4-FFF2-40B4-BE49-F238E27FC236}">
                <a16:creationId xmlns:a16="http://schemas.microsoft.com/office/drawing/2014/main" id="{51FBF13D-4C93-D644-BCF6-01A9610E450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87817" y="3922275"/>
            <a:ext cx="539970" cy="488281"/>
          </a:xfrm>
          <a:prstGeom prst="rect">
            <a:avLst/>
          </a:prstGeom>
        </p:spPr>
      </p:pic>
      <p:pic>
        <p:nvPicPr>
          <p:cNvPr id="425" name="Picture 424">
            <a:extLst>
              <a:ext uri="{FF2B5EF4-FFF2-40B4-BE49-F238E27FC236}">
                <a16:creationId xmlns:a16="http://schemas.microsoft.com/office/drawing/2014/main" id="{7579F717-691B-4542-9D50-F548243437D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427787" y="3929708"/>
            <a:ext cx="539970" cy="488281"/>
          </a:xfrm>
          <a:prstGeom prst="rect">
            <a:avLst/>
          </a:prstGeom>
        </p:spPr>
      </p:pic>
      <p:pic>
        <p:nvPicPr>
          <p:cNvPr id="426" name="Picture 425">
            <a:extLst>
              <a:ext uri="{FF2B5EF4-FFF2-40B4-BE49-F238E27FC236}">
                <a16:creationId xmlns:a16="http://schemas.microsoft.com/office/drawing/2014/main" id="{D5A9F88B-E047-6540-802B-C4E93ECC885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43047" y="4674045"/>
            <a:ext cx="539970" cy="488281"/>
          </a:xfrm>
          <a:prstGeom prst="rect">
            <a:avLst/>
          </a:prstGeom>
        </p:spPr>
      </p:pic>
      <p:pic>
        <p:nvPicPr>
          <p:cNvPr id="427" name="Picture 426">
            <a:extLst>
              <a:ext uri="{FF2B5EF4-FFF2-40B4-BE49-F238E27FC236}">
                <a16:creationId xmlns:a16="http://schemas.microsoft.com/office/drawing/2014/main" id="{0EB7FF48-2987-3144-9F50-038E238E66B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383017" y="4681478"/>
            <a:ext cx="539970" cy="488281"/>
          </a:xfrm>
          <a:prstGeom prst="rect">
            <a:avLst/>
          </a:prstGeom>
        </p:spPr>
      </p:pic>
      <p:pic>
        <p:nvPicPr>
          <p:cNvPr id="428" name="Picture 427">
            <a:extLst>
              <a:ext uri="{FF2B5EF4-FFF2-40B4-BE49-F238E27FC236}">
                <a16:creationId xmlns:a16="http://schemas.microsoft.com/office/drawing/2014/main" id="{6EAC35D0-8C1F-784D-9E24-21A145FBC1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760624" y="5376828"/>
            <a:ext cx="539970" cy="488281"/>
          </a:xfrm>
          <a:prstGeom prst="rect">
            <a:avLst/>
          </a:prstGeom>
        </p:spPr>
      </p:pic>
      <p:pic>
        <p:nvPicPr>
          <p:cNvPr id="429" name="Picture 428">
            <a:extLst>
              <a:ext uri="{FF2B5EF4-FFF2-40B4-BE49-F238E27FC236}">
                <a16:creationId xmlns:a16="http://schemas.microsoft.com/office/drawing/2014/main" id="{33196223-57E0-CD43-B211-63F8B001EDE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300594" y="5384261"/>
            <a:ext cx="539970" cy="488281"/>
          </a:xfrm>
          <a:prstGeom prst="rect">
            <a:avLst/>
          </a:prstGeom>
        </p:spPr>
      </p:pic>
      <p:pic>
        <p:nvPicPr>
          <p:cNvPr id="430" name="Picture 429">
            <a:extLst>
              <a:ext uri="{FF2B5EF4-FFF2-40B4-BE49-F238E27FC236}">
                <a16:creationId xmlns:a16="http://schemas.microsoft.com/office/drawing/2014/main" id="{89D40BA6-2C30-9B4B-8C98-D21818F995A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14301" y="4681478"/>
            <a:ext cx="539970" cy="488281"/>
          </a:xfrm>
          <a:prstGeom prst="rect">
            <a:avLst/>
          </a:prstGeom>
        </p:spPr>
      </p:pic>
      <p:pic>
        <p:nvPicPr>
          <p:cNvPr id="431" name="Picture 430">
            <a:extLst>
              <a:ext uri="{FF2B5EF4-FFF2-40B4-BE49-F238E27FC236}">
                <a16:creationId xmlns:a16="http://schemas.microsoft.com/office/drawing/2014/main" id="{131E3B0F-4311-B841-BB57-A92F02EAD68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554271" y="4688911"/>
            <a:ext cx="539970" cy="488281"/>
          </a:xfrm>
          <a:prstGeom prst="rect">
            <a:avLst/>
          </a:prstGeom>
        </p:spPr>
      </p:pic>
      <p:pic>
        <p:nvPicPr>
          <p:cNvPr id="432" name="Picture 431">
            <a:extLst>
              <a:ext uri="{FF2B5EF4-FFF2-40B4-BE49-F238E27FC236}">
                <a16:creationId xmlns:a16="http://schemas.microsoft.com/office/drawing/2014/main" id="{DDB6031E-ADCD-D04E-9BD4-4E580720F61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931878" y="5384261"/>
            <a:ext cx="539970" cy="488281"/>
          </a:xfrm>
          <a:prstGeom prst="rect">
            <a:avLst/>
          </a:prstGeom>
        </p:spPr>
      </p:pic>
      <p:pic>
        <p:nvPicPr>
          <p:cNvPr id="433" name="Picture 432">
            <a:extLst>
              <a:ext uri="{FF2B5EF4-FFF2-40B4-BE49-F238E27FC236}">
                <a16:creationId xmlns:a16="http://schemas.microsoft.com/office/drawing/2014/main" id="{38769434-3B24-774F-BF22-607125F2EB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471848" y="5391694"/>
            <a:ext cx="539970" cy="488281"/>
          </a:xfrm>
          <a:prstGeom prst="rect">
            <a:avLst/>
          </a:prstGeom>
        </p:spPr>
      </p:pic>
      <p:pic>
        <p:nvPicPr>
          <p:cNvPr id="434" name="Picture 433">
            <a:extLst>
              <a:ext uri="{FF2B5EF4-FFF2-40B4-BE49-F238E27FC236}">
                <a16:creationId xmlns:a16="http://schemas.microsoft.com/office/drawing/2014/main" id="{E65FC0A2-8736-0441-9848-79DD29D03F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285316" y="4661276"/>
            <a:ext cx="539970" cy="488281"/>
          </a:xfrm>
          <a:prstGeom prst="rect">
            <a:avLst/>
          </a:prstGeom>
        </p:spPr>
      </p:pic>
      <p:pic>
        <p:nvPicPr>
          <p:cNvPr id="435" name="Picture 434">
            <a:extLst>
              <a:ext uri="{FF2B5EF4-FFF2-40B4-BE49-F238E27FC236}">
                <a16:creationId xmlns:a16="http://schemas.microsoft.com/office/drawing/2014/main" id="{DC88D160-46DB-C540-8FE2-D88DB0B4140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825286" y="4668709"/>
            <a:ext cx="539970" cy="488281"/>
          </a:xfrm>
          <a:prstGeom prst="rect">
            <a:avLst/>
          </a:prstGeom>
        </p:spPr>
      </p:pic>
      <p:pic>
        <p:nvPicPr>
          <p:cNvPr id="436" name="Picture 435">
            <a:extLst>
              <a:ext uri="{FF2B5EF4-FFF2-40B4-BE49-F238E27FC236}">
                <a16:creationId xmlns:a16="http://schemas.microsoft.com/office/drawing/2014/main" id="{D47782C8-C96E-5E44-A3CD-AAC8F601703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202893" y="5364059"/>
            <a:ext cx="539970" cy="488281"/>
          </a:xfrm>
          <a:prstGeom prst="rect">
            <a:avLst/>
          </a:prstGeom>
        </p:spPr>
      </p:pic>
      <p:pic>
        <p:nvPicPr>
          <p:cNvPr id="437" name="Picture 436">
            <a:extLst>
              <a:ext uri="{FF2B5EF4-FFF2-40B4-BE49-F238E27FC236}">
                <a16:creationId xmlns:a16="http://schemas.microsoft.com/office/drawing/2014/main" id="{DEAF1788-F0FC-024A-BB3C-1994B8D6DC7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742863" y="5371492"/>
            <a:ext cx="539970" cy="488281"/>
          </a:xfrm>
          <a:prstGeom prst="rect">
            <a:avLst/>
          </a:prstGeom>
        </p:spPr>
      </p:pic>
      <p:pic>
        <p:nvPicPr>
          <p:cNvPr id="438" name="Picture 437">
            <a:extLst>
              <a:ext uri="{FF2B5EF4-FFF2-40B4-BE49-F238E27FC236}">
                <a16:creationId xmlns:a16="http://schemas.microsoft.com/office/drawing/2014/main" id="{B09363EC-DE90-FC46-9E6B-691D5F20813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16375" y="4643933"/>
            <a:ext cx="539970" cy="488281"/>
          </a:xfrm>
          <a:prstGeom prst="rect">
            <a:avLst/>
          </a:prstGeom>
        </p:spPr>
      </p:pic>
      <p:pic>
        <p:nvPicPr>
          <p:cNvPr id="439" name="Picture 438">
            <a:extLst>
              <a:ext uri="{FF2B5EF4-FFF2-40B4-BE49-F238E27FC236}">
                <a16:creationId xmlns:a16="http://schemas.microsoft.com/office/drawing/2014/main" id="{794FBAAC-D3B2-B749-9104-12CC648C7EA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56345" y="4651366"/>
            <a:ext cx="539970" cy="488281"/>
          </a:xfrm>
          <a:prstGeom prst="rect">
            <a:avLst/>
          </a:prstGeom>
        </p:spPr>
      </p:pic>
      <p:pic>
        <p:nvPicPr>
          <p:cNvPr id="440" name="Picture 439">
            <a:extLst>
              <a:ext uri="{FF2B5EF4-FFF2-40B4-BE49-F238E27FC236}">
                <a16:creationId xmlns:a16="http://schemas.microsoft.com/office/drawing/2014/main" id="{1B920AEA-FF8C-F142-80FB-08DE9515932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433952" y="5346716"/>
            <a:ext cx="539970" cy="488281"/>
          </a:xfrm>
          <a:prstGeom prst="rect">
            <a:avLst/>
          </a:prstGeom>
        </p:spPr>
      </p:pic>
      <p:pic>
        <p:nvPicPr>
          <p:cNvPr id="441" name="Picture 440">
            <a:extLst>
              <a:ext uri="{FF2B5EF4-FFF2-40B4-BE49-F238E27FC236}">
                <a16:creationId xmlns:a16="http://schemas.microsoft.com/office/drawing/2014/main" id="{D3F5CD3B-4782-AD40-98D5-9767CAC196F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973922" y="5354149"/>
            <a:ext cx="539970" cy="488281"/>
          </a:xfrm>
          <a:prstGeom prst="rect">
            <a:avLst/>
          </a:prstGeom>
        </p:spPr>
      </p:pic>
      <p:pic>
        <p:nvPicPr>
          <p:cNvPr id="442" name="Picture 441">
            <a:extLst>
              <a:ext uri="{FF2B5EF4-FFF2-40B4-BE49-F238E27FC236}">
                <a16:creationId xmlns:a16="http://schemas.microsoft.com/office/drawing/2014/main" id="{3C1B19BA-BE84-3949-BE4A-B99362BAD8D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19121" y="4526914"/>
            <a:ext cx="539970" cy="488281"/>
          </a:xfrm>
          <a:prstGeom prst="rect">
            <a:avLst/>
          </a:prstGeom>
        </p:spPr>
      </p:pic>
      <p:pic>
        <p:nvPicPr>
          <p:cNvPr id="443" name="Picture 442">
            <a:extLst>
              <a:ext uri="{FF2B5EF4-FFF2-40B4-BE49-F238E27FC236}">
                <a16:creationId xmlns:a16="http://schemas.microsoft.com/office/drawing/2014/main" id="{429FFB68-74FD-CD4E-8B33-AB40DC72286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359091" y="4534347"/>
            <a:ext cx="539970" cy="488281"/>
          </a:xfrm>
          <a:prstGeom prst="rect">
            <a:avLst/>
          </a:prstGeom>
        </p:spPr>
      </p:pic>
      <p:pic>
        <p:nvPicPr>
          <p:cNvPr id="444" name="Picture 443">
            <a:extLst>
              <a:ext uri="{FF2B5EF4-FFF2-40B4-BE49-F238E27FC236}">
                <a16:creationId xmlns:a16="http://schemas.microsoft.com/office/drawing/2014/main" id="{6FDDE3E9-A1FF-2141-B84D-AA65604B4C6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736698" y="5229697"/>
            <a:ext cx="539970" cy="488281"/>
          </a:xfrm>
          <a:prstGeom prst="rect">
            <a:avLst/>
          </a:prstGeom>
        </p:spPr>
      </p:pic>
      <p:pic>
        <p:nvPicPr>
          <p:cNvPr id="445" name="Picture 444">
            <a:extLst>
              <a:ext uri="{FF2B5EF4-FFF2-40B4-BE49-F238E27FC236}">
                <a16:creationId xmlns:a16="http://schemas.microsoft.com/office/drawing/2014/main" id="{B07C342D-DD53-A14D-A7FC-10FE7F5788F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276668" y="5237130"/>
            <a:ext cx="539970" cy="488281"/>
          </a:xfrm>
          <a:prstGeom prst="rect">
            <a:avLst/>
          </a:prstGeom>
        </p:spPr>
      </p:pic>
      <p:pic>
        <p:nvPicPr>
          <p:cNvPr id="446" name="Picture 445">
            <a:extLst>
              <a:ext uri="{FF2B5EF4-FFF2-40B4-BE49-F238E27FC236}">
                <a16:creationId xmlns:a16="http://schemas.microsoft.com/office/drawing/2014/main" id="{BD0EFCA9-4B5E-2F4D-8D5A-58303586A2D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43502" y="5683685"/>
            <a:ext cx="539970" cy="488281"/>
          </a:xfrm>
          <a:prstGeom prst="rect">
            <a:avLst/>
          </a:prstGeom>
        </p:spPr>
      </p:pic>
      <p:pic>
        <p:nvPicPr>
          <p:cNvPr id="447" name="Picture 446">
            <a:extLst>
              <a:ext uri="{FF2B5EF4-FFF2-40B4-BE49-F238E27FC236}">
                <a16:creationId xmlns:a16="http://schemas.microsoft.com/office/drawing/2014/main" id="{D6200545-EC8B-CE4D-9CD2-4FF23262DBD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83472" y="5691118"/>
            <a:ext cx="539970" cy="488281"/>
          </a:xfrm>
          <a:prstGeom prst="rect">
            <a:avLst/>
          </a:prstGeom>
        </p:spPr>
      </p:pic>
      <p:pic>
        <p:nvPicPr>
          <p:cNvPr id="448" name="Picture 447">
            <a:extLst>
              <a:ext uri="{FF2B5EF4-FFF2-40B4-BE49-F238E27FC236}">
                <a16:creationId xmlns:a16="http://schemas.microsoft.com/office/drawing/2014/main" id="{2C7FF4DA-96F0-DE48-A5FC-D67A17E6C4A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61079" y="6386468"/>
            <a:ext cx="539970" cy="488281"/>
          </a:xfrm>
          <a:prstGeom prst="rect">
            <a:avLst/>
          </a:prstGeom>
        </p:spPr>
      </p:pic>
      <p:pic>
        <p:nvPicPr>
          <p:cNvPr id="449" name="Picture 448">
            <a:extLst>
              <a:ext uri="{FF2B5EF4-FFF2-40B4-BE49-F238E27FC236}">
                <a16:creationId xmlns:a16="http://schemas.microsoft.com/office/drawing/2014/main" id="{F576DF01-6C0E-6444-B930-6D8E626CDC7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01049" y="6393901"/>
            <a:ext cx="539970" cy="488281"/>
          </a:xfrm>
          <a:prstGeom prst="rect">
            <a:avLst/>
          </a:prstGeom>
        </p:spPr>
      </p:pic>
      <p:pic>
        <p:nvPicPr>
          <p:cNvPr id="450" name="Picture 449">
            <a:extLst>
              <a:ext uri="{FF2B5EF4-FFF2-40B4-BE49-F238E27FC236}">
                <a16:creationId xmlns:a16="http://schemas.microsoft.com/office/drawing/2014/main" id="{157352B5-7A4F-054D-8114-D88E391436A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14756" y="5691118"/>
            <a:ext cx="539970" cy="488281"/>
          </a:xfrm>
          <a:prstGeom prst="rect">
            <a:avLst/>
          </a:prstGeom>
        </p:spPr>
      </p:pic>
      <p:pic>
        <p:nvPicPr>
          <p:cNvPr id="451" name="Picture 450">
            <a:extLst>
              <a:ext uri="{FF2B5EF4-FFF2-40B4-BE49-F238E27FC236}">
                <a16:creationId xmlns:a16="http://schemas.microsoft.com/office/drawing/2014/main" id="{E968427A-B676-6F4F-9986-4CC83D37DD3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654726" y="5698551"/>
            <a:ext cx="539970" cy="488281"/>
          </a:xfrm>
          <a:prstGeom prst="rect">
            <a:avLst/>
          </a:prstGeom>
        </p:spPr>
      </p:pic>
      <p:pic>
        <p:nvPicPr>
          <p:cNvPr id="452" name="Picture 451">
            <a:extLst>
              <a:ext uri="{FF2B5EF4-FFF2-40B4-BE49-F238E27FC236}">
                <a16:creationId xmlns:a16="http://schemas.microsoft.com/office/drawing/2014/main" id="{15B129FD-5791-0A43-A00B-7D5C8DA4DCC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32333" y="6393901"/>
            <a:ext cx="539970" cy="488281"/>
          </a:xfrm>
          <a:prstGeom prst="rect">
            <a:avLst/>
          </a:prstGeom>
        </p:spPr>
      </p:pic>
      <p:pic>
        <p:nvPicPr>
          <p:cNvPr id="453" name="Picture 452">
            <a:extLst>
              <a:ext uri="{FF2B5EF4-FFF2-40B4-BE49-F238E27FC236}">
                <a16:creationId xmlns:a16="http://schemas.microsoft.com/office/drawing/2014/main" id="{E3166935-7846-1944-B385-91E710D1815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572303" y="6401334"/>
            <a:ext cx="539970" cy="488281"/>
          </a:xfrm>
          <a:prstGeom prst="rect">
            <a:avLst/>
          </a:prstGeom>
        </p:spPr>
      </p:pic>
      <p:pic>
        <p:nvPicPr>
          <p:cNvPr id="454" name="Picture 453">
            <a:extLst>
              <a:ext uri="{FF2B5EF4-FFF2-40B4-BE49-F238E27FC236}">
                <a16:creationId xmlns:a16="http://schemas.microsoft.com/office/drawing/2014/main" id="{282A88B3-68F3-6241-A51C-B9DA2E409EB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85771" y="5670916"/>
            <a:ext cx="539970" cy="488281"/>
          </a:xfrm>
          <a:prstGeom prst="rect">
            <a:avLst/>
          </a:prstGeom>
        </p:spPr>
      </p:pic>
      <p:pic>
        <p:nvPicPr>
          <p:cNvPr id="455" name="Picture 454">
            <a:extLst>
              <a:ext uri="{FF2B5EF4-FFF2-40B4-BE49-F238E27FC236}">
                <a16:creationId xmlns:a16="http://schemas.microsoft.com/office/drawing/2014/main" id="{06F4D8D0-A84A-664C-B324-D4942A206EB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925741" y="5678349"/>
            <a:ext cx="539970" cy="488281"/>
          </a:xfrm>
          <a:prstGeom prst="rect">
            <a:avLst/>
          </a:prstGeom>
        </p:spPr>
      </p:pic>
      <p:pic>
        <p:nvPicPr>
          <p:cNvPr id="456" name="Picture 455">
            <a:extLst>
              <a:ext uri="{FF2B5EF4-FFF2-40B4-BE49-F238E27FC236}">
                <a16:creationId xmlns:a16="http://schemas.microsoft.com/office/drawing/2014/main" id="{5389F449-3655-1D4C-8A14-7F0982E9CC2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03348" y="6373699"/>
            <a:ext cx="539970" cy="488281"/>
          </a:xfrm>
          <a:prstGeom prst="rect">
            <a:avLst/>
          </a:prstGeom>
        </p:spPr>
      </p:pic>
      <p:pic>
        <p:nvPicPr>
          <p:cNvPr id="457" name="Picture 456">
            <a:extLst>
              <a:ext uri="{FF2B5EF4-FFF2-40B4-BE49-F238E27FC236}">
                <a16:creationId xmlns:a16="http://schemas.microsoft.com/office/drawing/2014/main" id="{E81F2A41-6BC4-BE4A-BED1-F16B4DEE7D1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843318" y="6381132"/>
            <a:ext cx="539970" cy="488281"/>
          </a:xfrm>
          <a:prstGeom prst="rect">
            <a:avLst/>
          </a:prstGeom>
        </p:spPr>
      </p:pic>
      <p:pic>
        <p:nvPicPr>
          <p:cNvPr id="458" name="Picture 457">
            <a:extLst>
              <a:ext uri="{FF2B5EF4-FFF2-40B4-BE49-F238E27FC236}">
                <a16:creationId xmlns:a16="http://schemas.microsoft.com/office/drawing/2014/main" id="{0E91045D-C48A-7A41-94FA-CB29B9F9D04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616830" y="5653573"/>
            <a:ext cx="539970" cy="488281"/>
          </a:xfrm>
          <a:prstGeom prst="rect">
            <a:avLst/>
          </a:prstGeom>
        </p:spPr>
      </p:pic>
      <p:pic>
        <p:nvPicPr>
          <p:cNvPr id="459" name="Picture 458">
            <a:extLst>
              <a:ext uri="{FF2B5EF4-FFF2-40B4-BE49-F238E27FC236}">
                <a16:creationId xmlns:a16="http://schemas.microsoft.com/office/drawing/2014/main" id="{5B74046A-C0A3-A54E-8FA4-26F77A47AE3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156800" y="5661006"/>
            <a:ext cx="539970" cy="488281"/>
          </a:xfrm>
          <a:prstGeom prst="rect">
            <a:avLst/>
          </a:prstGeom>
        </p:spPr>
      </p:pic>
      <p:pic>
        <p:nvPicPr>
          <p:cNvPr id="460" name="Picture 459">
            <a:extLst>
              <a:ext uri="{FF2B5EF4-FFF2-40B4-BE49-F238E27FC236}">
                <a16:creationId xmlns:a16="http://schemas.microsoft.com/office/drawing/2014/main" id="{D57CD3C9-1B19-0844-BA99-767FADC61CD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34407" y="6356356"/>
            <a:ext cx="539970" cy="488281"/>
          </a:xfrm>
          <a:prstGeom prst="rect">
            <a:avLst/>
          </a:prstGeom>
        </p:spPr>
      </p:pic>
      <p:pic>
        <p:nvPicPr>
          <p:cNvPr id="461" name="Picture 460">
            <a:extLst>
              <a:ext uri="{FF2B5EF4-FFF2-40B4-BE49-F238E27FC236}">
                <a16:creationId xmlns:a16="http://schemas.microsoft.com/office/drawing/2014/main" id="{2AA2FDD8-C553-3D40-92EE-82E8283A3C7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074377" y="6363789"/>
            <a:ext cx="539970" cy="488281"/>
          </a:xfrm>
          <a:prstGeom prst="rect">
            <a:avLst/>
          </a:prstGeom>
        </p:spPr>
      </p:pic>
      <p:pic>
        <p:nvPicPr>
          <p:cNvPr id="462" name="Picture 461">
            <a:extLst>
              <a:ext uri="{FF2B5EF4-FFF2-40B4-BE49-F238E27FC236}">
                <a16:creationId xmlns:a16="http://schemas.microsoft.com/office/drawing/2014/main" id="{A3298A14-9C59-954E-8F35-CAA0BBF6875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919576" y="5536554"/>
            <a:ext cx="539970" cy="488281"/>
          </a:xfrm>
          <a:prstGeom prst="rect">
            <a:avLst/>
          </a:prstGeom>
        </p:spPr>
      </p:pic>
      <p:pic>
        <p:nvPicPr>
          <p:cNvPr id="463" name="Picture 462">
            <a:extLst>
              <a:ext uri="{FF2B5EF4-FFF2-40B4-BE49-F238E27FC236}">
                <a16:creationId xmlns:a16="http://schemas.microsoft.com/office/drawing/2014/main" id="{040C807D-278D-F547-800D-9D78E004FB6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459546" y="5543987"/>
            <a:ext cx="539970" cy="488281"/>
          </a:xfrm>
          <a:prstGeom prst="rect">
            <a:avLst/>
          </a:prstGeom>
        </p:spPr>
      </p:pic>
      <p:pic>
        <p:nvPicPr>
          <p:cNvPr id="464" name="Picture 463">
            <a:extLst>
              <a:ext uri="{FF2B5EF4-FFF2-40B4-BE49-F238E27FC236}">
                <a16:creationId xmlns:a16="http://schemas.microsoft.com/office/drawing/2014/main" id="{CB9A4C41-B9BA-5746-B0AE-2244B98372D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37153" y="6239337"/>
            <a:ext cx="539970" cy="488281"/>
          </a:xfrm>
          <a:prstGeom prst="rect">
            <a:avLst/>
          </a:prstGeom>
        </p:spPr>
      </p:pic>
      <p:pic>
        <p:nvPicPr>
          <p:cNvPr id="465" name="Picture 464">
            <a:extLst>
              <a:ext uri="{FF2B5EF4-FFF2-40B4-BE49-F238E27FC236}">
                <a16:creationId xmlns:a16="http://schemas.microsoft.com/office/drawing/2014/main" id="{A5C4A832-465E-FB41-9CE5-0BE8EF67385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377123" y="6246770"/>
            <a:ext cx="539970" cy="4882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99CB77-3110-2747-A534-40EDEF0A41DD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060154" y="519873"/>
            <a:ext cx="5785005" cy="585382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80253970-447F-3A4D-ADA7-5574A98CAD92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844800" y="177800"/>
            <a:ext cx="6502400" cy="6502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418DE4B-AFC8-D84A-8A92-157F4B412E75}"/>
              </a:ext>
            </a:extLst>
          </p:cNvPr>
          <p:cNvSpPr/>
          <p:nvPr/>
        </p:nvSpPr>
        <p:spPr>
          <a:xfrm>
            <a:off x="1121591" y="610763"/>
            <a:ext cx="9874144" cy="6160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B34A66C-6FA5-CD44-9BC5-CA72E6F0DC99}"/>
              </a:ext>
            </a:extLst>
          </p:cNvPr>
          <p:cNvSpPr/>
          <p:nvPr/>
        </p:nvSpPr>
        <p:spPr>
          <a:xfrm>
            <a:off x="2088747" y="1243969"/>
            <a:ext cx="24032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But now: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2047004-7E7E-1E46-AFE2-F3AFC4F737E1}"/>
              </a:ext>
            </a:extLst>
          </p:cNvPr>
          <p:cNvSpPr/>
          <p:nvPr/>
        </p:nvSpPr>
        <p:spPr>
          <a:xfrm>
            <a:off x="2942954" y="2652846"/>
            <a:ext cx="15712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await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42DC39A0-6EF1-5942-9546-B82B92F3E3F6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537035" y="2761267"/>
            <a:ext cx="941711" cy="429488"/>
          </a:xfrm>
          <a:prstGeom prst="rect">
            <a:avLst/>
          </a:prstGeom>
        </p:spPr>
      </p:pic>
      <p:sp>
        <p:nvSpPr>
          <p:cNvPr id="88" name="Curved Down Arrow 87">
            <a:extLst>
              <a:ext uri="{FF2B5EF4-FFF2-40B4-BE49-F238E27FC236}">
                <a16:creationId xmlns:a16="http://schemas.microsoft.com/office/drawing/2014/main" id="{032801DE-338A-154D-A0A2-195AC26CF723}"/>
              </a:ext>
            </a:extLst>
          </p:cNvPr>
          <p:cNvSpPr/>
          <p:nvPr/>
        </p:nvSpPr>
        <p:spPr>
          <a:xfrm>
            <a:off x="5083972" y="3767002"/>
            <a:ext cx="941781" cy="749997"/>
          </a:xfrm>
          <a:prstGeom prst="curvedDownArrow">
            <a:avLst>
              <a:gd name="adj1" fmla="val 25000"/>
              <a:gd name="adj2" fmla="val 50000"/>
              <a:gd name="adj3" fmla="val 20796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9" name="Curved Down Arrow 88">
            <a:extLst>
              <a:ext uri="{FF2B5EF4-FFF2-40B4-BE49-F238E27FC236}">
                <a16:creationId xmlns:a16="http://schemas.microsoft.com/office/drawing/2014/main" id="{173C7923-7750-E047-8235-AA7360482237}"/>
              </a:ext>
            </a:extLst>
          </p:cNvPr>
          <p:cNvSpPr/>
          <p:nvPr/>
        </p:nvSpPr>
        <p:spPr>
          <a:xfrm rot="10800000">
            <a:off x="5054346" y="4709441"/>
            <a:ext cx="941781" cy="772511"/>
          </a:xfrm>
          <a:prstGeom prst="curvedDownArrow">
            <a:avLst>
              <a:gd name="adj1" fmla="val 25000"/>
              <a:gd name="adj2" fmla="val 50000"/>
              <a:gd name="adj3" fmla="val 20796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4693501-FD78-FA4B-B91A-24F076A20C1D}"/>
              </a:ext>
            </a:extLst>
          </p:cNvPr>
          <p:cNvCxnSpPr>
            <a:cxnSpLocks/>
          </p:cNvCxnSpPr>
          <p:nvPr/>
        </p:nvCxnSpPr>
        <p:spPr>
          <a:xfrm>
            <a:off x="3410825" y="3636944"/>
            <a:ext cx="1368520" cy="935609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F21243C-1B2B-DF49-96E8-B17E267CF48D}"/>
              </a:ext>
            </a:extLst>
          </p:cNvPr>
          <p:cNvCxnSpPr>
            <a:cxnSpLocks/>
          </p:cNvCxnSpPr>
          <p:nvPr/>
        </p:nvCxnSpPr>
        <p:spPr>
          <a:xfrm flipV="1">
            <a:off x="6052642" y="3421255"/>
            <a:ext cx="1535858" cy="1133568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94">
            <a:extLst>
              <a:ext uri="{FF2B5EF4-FFF2-40B4-BE49-F238E27FC236}">
                <a16:creationId xmlns:a16="http://schemas.microsoft.com/office/drawing/2014/main" id="{49EF7626-B26A-B741-B77A-4EE2C7E81B99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763596" y="2642612"/>
            <a:ext cx="1694573" cy="1216123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7B71EECF-5AEB-D741-9030-5FF99E4460AC}"/>
              </a:ext>
            </a:extLst>
          </p:cNvPr>
          <p:cNvSpPr/>
          <p:nvPr/>
        </p:nvSpPr>
        <p:spPr>
          <a:xfrm>
            <a:off x="7878447" y="3866228"/>
            <a:ext cx="15712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await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3D662F6-B78D-AE4B-B787-5AE954C7C627}"/>
              </a:ext>
            </a:extLst>
          </p:cNvPr>
          <p:cNvCxnSpPr>
            <a:cxnSpLocks/>
          </p:cNvCxnSpPr>
          <p:nvPr/>
        </p:nvCxnSpPr>
        <p:spPr>
          <a:xfrm>
            <a:off x="6180276" y="5156990"/>
            <a:ext cx="1368520" cy="935609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>
            <a:extLst>
              <a:ext uri="{FF2B5EF4-FFF2-40B4-BE49-F238E27FC236}">
                <a16:creationId xmlns:a16="http://schemas.microsoft.com/office/drawing/2014/main" id="{8DE6095B-B5C4-2847-BC72-D5E0041079C4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682286" y="5657798"/>
            <a:ext cx="941711" cy="429488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BB2505B-7486-7D45-B483-6330C20560E7}"/>
              </a:ext>
            </a:extLst>
          </p:cNvPr>
          <p:cNvSpPr/>
          <p:nvPr/>
        </p:nvSpPr>
        <p:spPr>
          <a:xfrm>
            <a:off x="8597656" y="5826121"/>
            <a:ext cx="15712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4"/>
                </a:solidFill>
                <a:latin typeface="Fira Code Retina" panose="020B0809050000020004" pitchFamily="49" charset="0"/>
                <a:ea typeface="Fira Code Retina" panose="020B0809050000020004" pitchFamily="49" charset="0"/>
                <a:cs typeface="Fira Code Retina" panose="020B0809050000020004" pitchFamily="49" charset="0"/>
              </a:rPr>
              <a:t>await</a:t>
            </a:r>
          </a:p>
        </p:txBody>
      </p:sp>
    </p:spTree>
    <p:extLst>
      <p:ext uri="{BB962C8B-B14F-4D97-AF65-F5344CB8AC3E}">
        <p14:creationId xmlns:p14="http://schemas.microsoft.com/office/powerpoint/2010/main" val="3036409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9330ED3-21CC-9B4A-9CA5-B154D0309CB5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6336</TotalTime>
  <Words>1028</Words>
  <Application>Microsoft Macintosh PowerPoint</Application>
  <PresentationFormat>Widescreen</PresentationFormat>
  <Paragraphs>336</Paragraphs>
  <Slides>106</Slides>
  <Notes>82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2" baseType="lpstr">
      <vt:lpstr>Arial</vt:lpstr>
      <vt:lpstr>Calibri</vt:lpstr>
      <vt:lpstr>Calibri Light</vt:lpstr>
      <vt:lpstr>Fira Code</vt:lpstr>
      <vt:lpstr>Fira Code Retina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José María Ruiz de Velasco Estrada Cajigal</dc:creator>
  <cp:lastModifiedBy>José María Ruiz de Velasco Estrada Cajigal</cp:lastModifiedBy>
  <cp:revision>57</cp:revision>
  <dcterms:created xsi:type="dcterms:W3CDTF">2020-05-28T22:47:26Z</dcterms:created>
  <dcterms:modified xsi:type="dcterms:W3CDTF">2020-06-30T19:33:10Z</dcterms:modified>
</cp:coreProperties>
</file>